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2.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3.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notesSlides/notesSlide4.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notesSlides/notesSlide5.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notesSlides/notesSlide6.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notesSlides/notesSlide7.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notesSlides/notesSlide8.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5"/>
  </p:notesMasterIdLst>
  <p:handoutMasterIdLst>
    <p:handoutMasterId r:id="rId26"/>
  </p:handoutMasterIdLst>
  <p:sldIdLst>
    <p:sldId id="259" r:id="rId2"/>
    <p:sldId id="261" r:id="rId3"/>
    <p:sldId id="301" r:id="rId4"/>
    <p:sldId id="288" r:id="rId5"/>
    <p:sldId id="289" r:id="rId6"/>
    <p:sldId id="290" r:id="rId7"/>
    <p:sldId id="291" r:id="rId8"/>
    <p:sldId id="292" r:id="rId9"/>
    <p:sldId id="293" r:id="rId10"/>
    <p:sldId id="294" r:id="rId11"/>
    <p:sldId id="298" r:id="rId12"/>
    <p:sldId id="299" r:id="rId13"/>
    <p:sldId id="302" r:id="rId14"/>
    <p:sldId id="300" r:id="rId15"/>
    <p:sldId id="303" r:id="rId16"/>
    <p:sldId id="304" r:id="rId17"/>
    <p:sldId id="308" r:id="rId18"/>
    <p:sldId id="305" r:id="rId19"/>
    <p:sldId id="306" r:id="rId20"/>
    <p:sldId id="307" r:id="rId21"/>
    <p:sldId id="296" r:id="rId22"/>
    <p:sldId id="297" r:id="rId23"/>
    <p:sldId id="295" r:id="rId24"/>
  </p:sldIdLst>
  <p:sldSz cx="9144000" cy="6858000" type="screen4x3"/>
  <p:notesSz cx="6858000" cy="9144000"/>
  <p:defaultTextStyle>
    <a:defPPr>
      <a:defRPr lang="es-ES"/>
    </a:defPPr>
    <a:lvl1pPr marL="0" algn="l" defTabSz="914400" rtl="0" eaLnBrk="1" latinLnBrk="0" hangingPunct="1">
      <a:defRPr lang="es-ES" sz="1800" kern="1200">
        <a:solidFill>
          <a:schemeClr val="tx1"/>
        </a:solidFill>
        <a:latin typeface="+mn-lt"/>
        <a:ea typeface="+mn-ea"/>
        <a:cs typeface="+mn-cs"/>
      </a:defRPr>
    </a:lvl1pPr>
    <a:lvl2pPr marL="457200" algn="l" defTabSz="914400" rtl="0" eaLnBrk="1" latinLnBrk="0" hangingPunct="1">
      <a:defRPr lang="es-ES" sz="1800" kern="1200">
        <a:solidFill>
          <a:schemeClr val="tx1"/>
        </a:solidFill>
        <a:latin typeface="+mn-lt"/>
        <a:ea typeface="+mn-ea"/>
        <a:cs typeface="+mn-cs"/>
      </a:defRPr>
    </a:lvl2pPr>
    <a:lvl3pPr marL="914400" algn="l" defTabSz="914400" rtl="0" eaLnBrk="1" latinLnBrk="0" hangingPunct="1">
      <a:defRPr lang="es-ES" sz="1800" kern="1200">
        <a:solidFill>
          <a:schemeClr val="tx1"/>
        </a:solidFill>
        <a:latin typeface="+mn-lt"/>
        <a:ea typeface="+mn-ea"/>
        <a:cs typeface="+mn-cs"/>
      </a:defRPr>
    </a:lvl3pPr>
    <a:lvl4pPr marL="1371600" algn="l" defTabSz="914400" rtl="0" eaLnBrk="1" latinLnBrk="0" hangingPunct="1">
      <a:defRPr lang="es-ES" sz="1800" kern="1200">
        <a:solidFill>
          <a:schemeClr val="tx1"/>
        </a:solidFill>
        <a:latin typeface="+mn-lt"/>
        <a:ea typeface="+mn-ea"/>
        <a:cs typeface="+mn-cs"/>
      </a:defRPr>
    </a:lvl4pPr>
    <a:lvl5pPr marL="1828800" algn="l" defTabSz="914400" rtl="0" eaLnBrk="1" latinLnBrk="0" hangingPunct="1">
      <a:defRPr lang="es-ES" sz="1800" kern="1200">
        <a:solidFill>
          <a:schemeClr val="tx1"/>
        </a:solidFill>
        <a:latin typeface="+mn-lt"/>
        <a:ea typeface="+mn-ea"/>
        <a:cs typeface="+mn-cs"/>
      </a:defRPr>
    </a:lvl5pPr>
    <a:lvl6pPr marL="2286000" algn="l" defTabSz="914400" rtl="0" eaLnBrk="1" latinLnBrk="0" hangingPunct="1">
      <a:defRPr lang="es-ES" sz="1800" kern="1200">
        <a:solidFill>
          <a:schemeClr val="tx1"/>
        </a:solidFill>
        <a:latin typeface="+mn-lt"/>
        <a:ea typeface="+mn-ea"/>
        <a:cs typeface="+mn-cs"/>
      </a:defRPr>
    </a:lvl6pPr>
    <a:lvl7pPr marL="2743200" algn="l" defTabSz="914400" rtl="0" eaLnBrk="1" latinLnBrk="0" hangingPunct="1">
      <a:defRPr lang="es-ES" sz="1800" kern="1200">
        <a:solidFill>
          <a:schemeClr val="tx1"/>
        </a:solidFill>
        <a:latin typeface="+mn-lt"/>
        <a:ea typeface="+mn-ea"/>
        <a:cs typeface="+mn-cs"/>
      </a:defRPr>
    </a:lvl7pPr>
    <a:lvl8pPr marL="3200400" algn="l" defTabSz="914400" rtl="0" eaLnBrk="1" latinLnBrk="0" hangingPunct="1">
      <a:defRPr lang="es-ES" sz="1800" kern="1200">
        <a:solidFill>
          <a:schemeClr val="tx1"/>
        </a:solidFill>
        <a:latin typeface="+mn-lt"/>
        <a:ea typeface="+mn-ea"/>
        <a:cs typeface="+mn-cs"/>
      </a:defRPr>
    </a:lvl8pPr>
    <a:lvl9pPr marL="3657600" algn="l" defTabSz="914400" rtl="0" eaLnBrk="1" latinLnBrk="0" hangingPunct="1">
      <a:defRPr lang="es-ES"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779CC93D-E52E-4D84-901B-11D7331DD495}">
          <p14:sldIdLst>
            <p14:sldId id="259"/>
          </p14:sldIdLst>
        </p14:section>
        <p14:section name="Información general y objetivos" id="{ABA716BF-3A5C-4ADB-94C9-CFEF84EBA240}">
          <p14:sldIdLst>
            <p14:sldId id="261"/>
            <p14:sldId id="301"/>
            <p14:sldId id="288"/>
            <p14:sldId id="289"/>
            <p14:sldId id="290"/>
            <p14:sldId id="291"/>
            <p14:sldId id="292"/>
            <p14:sldId id="293"/>
            <p14:sldId id="294"/>
            <p14:sldId id="298"/>
            <p14:sldId id="299"/>
            <p14:sldId id="302"/>
            <p14:sldId id="300"/>
            <p14:sldId id="303"/>
            <p14:sldId id="304"/>
            <p14:sldId id="308"/>
            <p14:sldId id="305"/>
            <p14:sldId id="306"/>
            <p14:sldId id="307"/>
            <p14:sldId id="296"/>
            <p14:sldId id="297"/>
            <p14:sldId id="295"/>
          </p14:sldIdLst>
        </p14:section>
        <p14:section name="Tema 1" id="{6D9936A3-3945-4757-BC8B-B5C252D8E036}">
          <p14:sldIdLst/>
        </p14:section>
        <p14:section name="Diapositivas de muestra para elementos visuales" id="{BAB3A466-96C9-4230-9978-795378D75699}">
          <p14:sldIdLst/>
        </p14:section>
        <p14:section name="Caso práctico" id="{8C0305C9-B152-4FBA-A789-FE1976D53990}">
          <p14:sldIdLst/>
        </p14:section>
        <p14:section name="Conclusión y resumen" id="{790CEF5B-569A-4C2F-BED5-750B08C0E5AD}">
          <p14:sldIdLst/>
        </p14:section>
        <p14:section name="Apéndice" id="{3F78B471-41DA-46F2-A8E4-97E471896AB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9ED6"/>
    <a:srgbClr val="003300"/>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74" autoAdjust="0"/>
    <p:restoredTop sz="83977" autoAdjust="0"/>
  </p:normalViewPr>
  <p:slideViewPr>
    <p:cSldViewPr>
      <p:cViewPr varScale="1">
        <p:scale>
          <a:sx n="70" d="100"/>
          <a:sy n="70" d="100"/>
        </p:scale>
        <p:origin x="1482" y="72"/>
      </p:cViewPr>
      <p:guideLst>
        <p:guide orient="horz" pos="2160"/>
        <p:guide pos="2880"/>
      </p:guideLst>
    </p:cSldViewPr>
  </p:slideViewPr>
  <p:notesTextViewPr>
    <p:cViewPr>
      <p:scale>
        <a:sx n="100" d="100"/>
        <a:sy n="100" d="100"/>
      </p:scale>
      <p:origin x="0" y="0"/>
    </p:cViewPr>
  </p:notesTextViewPr>
  <p:sorterViewPr>
    <p:cViewPr>
      <p:scale>
        <a:sx n="154" d="100"/>
        <a:sy n="154" d="100"/>
      </p:scale>
      <p:origin x="0" y="0"/>
    </p:cViewPr>
  </p:sorterViewPr>
  <p:notesViewPr>
    <p:cSldViewPr>
      <p:cViewPr varScale="1">
        <p:scale>
          <a:sx n="83" d="100"/>
          <a:sy n="83" d="100"/>
        </p:scale>
        <p:origin x="-3144"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latinLnBrk="0">
              <a:defRPr lang="es-ES" sz="1200"/>
            </a:lvl1pPr>
          </a:lstStyle>
          <a:p>
            <a:endParaRPr lang="es-E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latinLnBrk="0">
              <a:defRPr lang="es-ES" sz="1200"/>
            </a:lvl1pPr>
          </a:lstStyle>
          <a:p>
            <a:fld id="{D83FDC75-7F73-4A4A-A77C-09AADF00E0EA}" type="datetimeFigureOut">
              <a:rPr lang="es-ES" smtClean="0"/>
              <a:pPr/>
              <a:t>15/08/2024</a:t>
            </a:fld>
            <a:endParaRPr lang="es-E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latinLnBrk="0">
              <a:defRPr lang="es-ES" sz="1200"/>
            </a:lvl1pPr>
          </a:lstStyle>
          <a:p>
            <a:endParaRPr lang="es-E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latinLnBrk="0">
              <a:defRPr lang="es-ES" sz="1200"/>
            </a:lvl1pPr>
          </a:lstStyle>
          <a:p>
            <a:fld id="{459226BF-1F13-42D3-80DC-373E7ADD1EBC}" type="slidenum">
              <a:rPr lang="es-ES" smtClean="0"/>
              <a:pPr/>
              <a:t>‹Nº›</a:t>
            </a:fld>
            <a:endParaRPr lang="es-ES" dirty="0"/>
          </a:p>
        </p:txBody>
      </p:sp>
    </p:spTree>
    <p:extLst>
      <p:ext uri="{BB962C8B-B14F-4D97-AF65-F5344CB8AC3E}">
        <p14:creationId xmlns:p14="http://schemas.microsoft.com/office/powerpoint/2010/main" val="41244648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latinLnBrk="0">
              <a:defRPr lang="es-ES" sz="1200"/>
            </a:lvl1pPr>
          </a:lstStyle>
          <a:p>
            <a:endParaRPr lang="es-E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latinLnBrk="0">
              <a:defRPr lang="es-ES" sz="1200"/>
            </a:lvl1pPr>
          </a:lstStyle>
          <a:p>
            <a:fld id="{48AEF76B-3757-4A0B-AF93-28494465C1DD}" type="datetimeFigureOut">
              <a:pPr/>
              <a:t>15/08/2024</a:t>
            </a:fld>
            <a:endParaRPr lang="es-E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latinLnBrk="0">
              <a:defRPr lang="es-ES" sz="1200"/>
            </a:lvl1pPr>
          </a:lstStyle>
          <a:p>
            <a:endParaRPr lang="es-E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latinLnBrk="0">
              <a:defRPr lang="es-ES" sz="1200"/>
            </a:lvl1pPr>
          </a:lstStyle>
          <a:p>
            <a:fld id="{75693FD4-8F83-4EF7-AC3F-0DC0388986B0}" type="slidenum">
              <a:pPr/>
              <a:t>‹Nº›</a:t>
            </a:fld>
            <a:endParaRPr lang="es-ES"/>
          </a:p>
        </p:txBody>
      </p:sp>
    </p:spTree>
    <p:extLst>
      <p:ext uri="{BB962C8B-B14F-4D97-AF65-F5344CB8AC3E}">
        <p14:creationId xmlns:p14="http://schemas.microsoft.com/office/powerpoint/2010/main" val="2765915139"/>
      </p:ext>
    </p:extLst>
  </p:cSld>
  <p:clrMap bg1="lt1" tx1="dk1" bg2="lt2" tx2="dk2" accent1="accent1" accent2="accent2" accent3="accent3" accent4="accent4" accent5="accent5" accent6="accent6" hlink="hlink" folHlink="folHlink"/>
  <p:notesStyle>
    <a:lvl1pPr marL="0" algn="l" defTabSz="914400" rtl="0" eaLnBrk="1" latinLnBrk="0" hangingPunct="1">
      <a:defRPr lang="es-ES" sz="1200" kern="1200">
        <a:solidFill>
          <a:schemeClr val="tx1"/>
        </a:solidFill>
        <a:latin typeface="+mn-lt"/>
        <a:ea typeface="+mn-ea"/>
        <a:cs typeface="+mn-cs"/>
      </a:defRPr>
    </a:lvl1pPr>
    <a:lvl2pPr marL="457200" algn="l" defTabSz="914400" rtl="0" eaLnBrk="1" latinLnBrk="0" hangingPunct="1">
      <a:defRPr lang="es-ES" sz="1200" kern="1200">
        <a:solidFill>
          <a:schemeClr val="tx1"/>
        </a:solidFill>
        <a:latin typeface="+mn-lt"/>
        <a:ea typeface="+mn-ea"/>
        <a:cs typeface="+mn-cs"/>
      </a:defRPr>
    </a:lvl2pPr>
    <a:lvl3pPr marL="914400" algn="l" defTabSz="914400" rtl="0" eaLnBrk="1" latinLnBrk="0" hangingPunct="1">
      <a:defRPr lang="es-ES" sz="1200" kern="1200">
        <a:solidFill>
          <a:schemeClr val="tx1"/>
        </a:solidFill>
        <a:latin typeface="+mn-lt"/>
        <a:ea typeface="+mn-ea"/>
        <a:cs typeface="+mn-cs"/>
      </a:defRPr>
    </a:lvl3pPr>
    <a:lvl4pPr marL="1371600" algn="l" defTabSz="914400" rtl="0" eaLnBrk="1" latinLnBrk="0" hangingPunct="1">
      <a:defRPr lang="es-ES" sz="1200" kern="1200">
        <a:solidFill>
          <a:schemeClr val="tx1"/>
        </a:solidFill>
        <a:latin typeface="+mn-lt"/>
        <a:ea typeface="+mn-ea"/>
        <a:cs typeface="+mn-cs"/>
      </a:defRPr>
    </a:lvl4pPr>
    <a:lvl5pPr marL="1828800" algn="l" defTabSz="914400" rtl="0" eaLnBrk="1" latinLnBrk="0" hangingPunct="1">
      <a:defRPr lang="es-ES" sz="1200" kern="1200">
        <a:solidFill>
          <a:schemeClr val="tx1"/>
        </a:solidFill>
        <a:latin typeface="+mn-lt"/>
        <a:ea typeface="+mn-ea"/>
        <a:cs typeface="+mn-cs"/>
      </a:defRPr>
    </a:lvl5pPr>
    <a:lvl6pPr marL="2286000" algn="l" defTabSz="914400" rtl="0" eaLnBrk="1" latinLnBrk="0" hangingPunct="1">
      <a:defRPr lang="es-ES" sz="1200" kern="1200">
        <a:solidFill>
          <a:schemeClr val="tx1"/>
        </a:solidFill>
        <a:latin typeface="+mn-lt"/>
        <a:ea typeface="+mn-ea"/>
        <a:cs typeface="+mn-cs"/>
      </a:defRPr>
    </a:lvl6pPr>
    <a:lvl7pPr marL="2743200" algn="l" defTabSz="914400" rtl="0" eaLnBrk="1" latinLnBrk="0" hangingPunct="1">
      <a:defRPr lang="es-ES" sz="1200" kern="1200">
        <a:solidFill>
          <a:schemeClr val="tx1"/>
        </a:solidFill>
        <a:latin typeface="+mn-lt"/>
        <a:ea typeface="+mn-ea"/>
        <a:cs typeface="+mn-cs"/>
      </a:defRPr>
    </a:lvl7pPr>
    <a:lvl8pPr marL="3200400" algn="l" defTabSz="914400" rtl="0" eaLnBrk="1" latinLnBrk="0" hangingPunct="1">
      <a:defRPr lang="es-ES" sz="1200" kern="1200">
        <a:solidFill>
          <a:schemeClr val="tx1"/>
        </a:solidFill>
        <a:latin typeface="+mn-lt"/>
        <a:ea typeface="+mn-ea"/>
        <a:cs typeface="+mn-cs"/>
      </a:defRPr>
    </a:lvl8pPr>
    <a:lvl9pPr marL="3657600" algn="l" defTabSz="914400" rtl="0" eaLnBrk="1" latinLnBrk="0" hangingPunct="1">
      <a:defRPr lang="es-ES"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lang="es-ES"/>
            </a:pPr>
            <a:r>
              <a:rPr lang="es-ES" dirty="0"/>
              <a:t>Esta plantilla se puede usar como archivo de inicio para presentar materiales educativos en un entorno de grupo.</a:t>
            </a:r>
          </a:p>
          <a:p>
            <a:endParaRPr lang="es-ES" dirty="0"/>
          </a:p>
          <a:p>
            <a:pPr lvl="0"/>
            <a:r>
              <a:rPr lang="es-ES" sz="1200" b="1" dirty="0"/>
              <a:t>Secciones</a:t>
            </a:r>
            <a:endParaRPr lang="es-ES" sz="1200" b="0" dirty="0"/>
          </a:p>
          <a:p>
            <a:pPr lvl="0"/>
            <a:r>
              <a:rPr lang="es-ES" sz="1200" b="0" dirty="0"/>
              <a:t>Para agregar secciones, haga clic con el botón secundario del mouse en una diapositiva.</a:t>
            </a:r>
            <a:r>
              <a:rPr lang="es-ES" sz="1200" b="0" baseline="0" dirty="0"/>
              <a:t> Las secciones pueden ayudarle a organizar las diapositivas o a facilitar la colaboración entre varios autores.</a:t>
            </a:r>
            <a:endParaRPr lang="es-ES" sz="1200" b="0" dirty="0"/>
          </a:p>
          <a:p>
            <a:pPr lvl="0"/>
            <a:endParaRPr lang="es-ES" sz="1200" b="1" dirty="0"/>
          </a:p>
          <a:p>
            <a:pPr lvl="0"/>
            <a:r>
              <a:rPr lang="es-ES" sz="1200" b="1" dirty="0"/>
              <a:t>Notas</a:t>
            </a:r>
          </a:p>
          <a:p>
            <a:pPr lvl="0"/>
            <a:r>
              <a:rPr lang="es-ES" sz="1200" dirty="0"/>
              <a:t>Use la sección Notas para las notas de entrega o para proporcionar detalles adicionales al público.</a:t>
            </a:r>
            <a:r>
              <a:rPr lang="es-ES" sz="1200" baseline="0" dirty="0"/>
              <a:t> Vea las notas en la vista Presentación durante la presentación. </a:t>
            </a:r>
          </a:p>
          <a:p>
            <a:pPr lvl="0">
              <a:buFontTx/>
              <a:buNone/>
            </a:pPr>
            <a:r>
              <a:rPr lang="es-ES" sz="1200" dirty="0"/>
              <a:t>Tenga en cuenta el tamaño de la fuente (es importante para la accesibilidad, visibilidad, grabación en vídeo y producción en línea)</a:t>
            </a:r>
          </a:p>
          <a:p>
            <a:pPr lvl="0"/>
            <a:endParaRPr lang="es-ES" sz="1200" dirty="0"/>
          </a:p>
          <a:p>
            <a:pPr lvl="0">
              <a:buFontTx/>
              <a:buNone/>
            </a:pPr>
            <a:r>
              <a:rPr lang="es-ES" sz="1200" b="1" dirty="0"/>
              <a:t>Colores coordinados </a:t>
            </a:r>
          </a:p>
          <a:p>
            <a:pPr lvl="0">
              <a:buFontTx/>
              <a:buNone/>
            </a:pPr>
            <a:r>
              <a:rPr lang="es-ES" sz="1200" dirty="0"/>
              <a:t>Preste especial atención a los gráficos, diagramas y cuadros de texto.</a:t>
            </a:r>
            <a:r>
              <a:rPr lang="es-ES" sz="1200" baseline="0" dirty="0"/>
              <a:t> </a:t>
            </a:r>
            <a:endParaRPr lang="es-ES" sz="1200" dirty="0"/>
          </a:p>
          <a:p>
            <a:pPr lvl="0"/>
            <a:r>
              <a:rPr lang="es-ES" sz="1200" dirty="0"/>
              <a:t>Tenga en cuenta que los asistentes imprimirán en blanco y negro o </a:t>
            </a:r>
            <a:r>
              <a:rPr lang="es-ES" sz="1200" dirty="0" err="1"/>
              <a:t>escala de grises</a:t>
            </a:r>
            <a:r>
              <a:rPr lang="es-ES" sz="1200" dirty="0"/>
              <a:t>. Ejecute una prueba de impresión para asegurarse de que los colores son los correctos cuando se imprime en blanco y negro puros y </a:t>
            </a:r>
            <a:r>
              <a:rPr lang="es-ES" sz="1200" dirty="0" err="1"/>
              <a:t>escala de grises</a:t>
            </a:r>
            <a:r>
              <a:rPr lang="es-ES" sz="1200" dirty="0"/>
              <a:t>.</a:t>
            </a:r>
          </a:p>
          <a:p>
            <a:pPr lvl="0">
              <a:buFontTx/>
              <a:buNone/>
            </a:pPr>
            <a:endParaRPr lang="es-ES" sz="1200" dirty="0"/>
          </a:p>
          <a:p>
            <a:pPr lvl="0">
              <a:buFontTx/>
              <a:buNone/>
            </a:pPr>
            <a:r>
              <a:rPr lang="es-ES" sz="1200" b="1" dirty="0"/>
              <a:t>Gráficos y tablas</a:t>
            </a:r>
          </a:p>
          <a:p>
            <a:pPr lvl="0"/>
            <a:r>
              <a:rPr lang="es-ES" sz="1200" dirty="0"/>
              <a:t>En breve: si es posible, use colores y estilos uniformes y que no distraigan.</a:t>
            </a:r>
          </a:p>
          <a:p>
            <a:pPr lvl="0"/>
            <a:r>
              <a:rPr lang="es-ES" sz="1200" dirty="0"/>
              <a:t>Etiquete todos los gráficos y tablas.</a:t>
            </a:r>
          </a:p>
          <a:p>
            <a:endParaRPr lang="es-ES" dirty="0"/>
          </a:p>
          <a:p>
            <a:endParaRPr lang="es-ES" dirty="0"/>
          </a:p>
          <a:p>
            <a:endParaRPr lang="es-ES" dirty="0"/>
          </a:p>
        </p:txBody>
      </p:sp>
      <p:sp>
        <p:nvSpPr>
          <p:cNvPr id="4" name="Slide Number Placeholder 3"/>
          <p:cNvSpPr>
            <a:spLocks noGrp="1"/>
          </p:cNvSpPr>
          <p:nvPr>
            <p:ph type="sldNum" sz="quarter" idx="10"/>
          </p:nvPr>
        </p:nvSpPr>
        <p:spPr/>
        <p:txBody>
          <a:bodyPr/>
          <a:lstStyle/>
          <a:p>
            <a:fld id="{EC6EAC7D-5A89-47C2-8ABA-56C9C2DEF7A4}" type="slidenum">
              <a:rPr lang="es-ES" smtClean="0"/>
              <a:pPr/>
              <a:t>1</a:t>
            </a:fld>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s-ES" dirty="0"/>
              <a:t>Ofrezca una breve descripción general de la presentación.</a:t>
            </a:r>
            <a:r>
              <a:rPr lang="es-ES" baseline="0" dirty="0"/>
              <a:t> D</a:t>
            </a:r>
            <a:r>
              <a:rPr lang="es-ES" dirty="0"/>
              <a:t>escriba el enfoque principal de la presentación y por qué es importante.</a:t>
            </a:r>
          </a:p>
          <a:p>
            <a:pPr>
              <a:lnSpc>
                <a:spcPct val="80000"/>
              </a:lnSpc>
            </a:pPr>
            <a:r>
              <a:rPr lang="es-ES" dirty="0"/>
              <a:t>Introduzca cada uno de los principales temas.</a:t>
            </a:r>
          </a:p>
          <a:p>
            <a:r>
              <a:rPr lang="es-ES" dirty="0"/>
              <a:t>Si desea proporcionar al público una guía,</a:t>
            </a:r>
            <a:r>
              <a:rPr lang="es-ES" baseline="0" dirty="0"/>
              <a:t> puede </a:t>
            </a:r>
            <a:r>
              <a:rPr lang="es-ES" dirty="0"/>
              <a:t>repetir esta diapositiva de información general a lo largo de toda la presentación, resaltando el tema particular que va a discutir a continuación.</a:t>
            </a:r>
          </a:p>
        </p:txBody>
      </p:sp>
      <p:sp>
        <p:nvSpPr>
          <p:cNvPr id="4" name="Slide Number Placeholder 3"/>
          <p:cNvSpPr>
            <a:spLocks noGrp="1"/>
          </p:cNvSpPr>
          <p:nvPr>
            <p:ph type="sldNum" sz="quarter" idx="10"/>
          </p:nvPr>
        </p:nvSpPr>
        <p:spPr/>
        <p:txBody>
          <a:bodyPr/>
          <a:lstStyle/>
          <a:p>
            <a:fld id="{EC6EAC7D-5A89-47C2-8ABA-56C9C2DEF7A4}" type="slidenum">
              <a:rPr lang="es-ES" smtClean="0"/>
              <a:pPr/>
              <a:t>2</a:t>
            </a:fld>
            <a:endParaRPr lang="es-E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s-ES" dirty="0"/>
              <a:t>Ofrezca una breve descripción general de la presentación.</a:t>
            </a:r>
            <a:r>
              <a:rPr lang="es-ES" baseline="0" dirty="0"/>
              <a:t> D</a:t>
            </a:r>
            <a:r>
              <a:rPr lang="es-ES" dirty="0"/>
              <a:t>escriba el enfoque principal de la presentación y por qué es importante.</a:t>
            </a:r>
          </a:p>
          <a:p>
            <a:pPr>
              <a:lnSpc>
                <a:spcPct val="80000"/>
              </a:lnSpc>
            </a:pPr>
            <a:r>
              <a:rPr lang="es-ES" dirty="0"/>
              <a:t>Introduzca cada uno de los principales temas.</a:t>
            </a:r>
          </a:p>
          <a:p>
            <a:r>
              <a:rPr lang="es-ES" dirty="0"/>
              <a:t>Si desea proporcionar al público una guía,</a:t>
            </a:r>
            <a:r>
              <a:rPr lang="es-ES" baseline="0" dirty="0"/>
              <a:t> puede </a:t>
            </a:r>
            <a:r>
              <a:rPr lang="es-ES" dirty="0"/>
              <a:t>repetir esta diapositiva de información general a lo largo de toda la presentación, resaltando el tema particular que va a discutir a continuación.</a:t>
            </a:r>
          </a:p>
        </p:txBody>
      </p:sp>
      <p:sp>
        <p:nvSpPr>
          <p:cNvPr id="4" name="Slide Number Placeholder 3"/>
          <p:cNvSpPr>
            <a:spLocks noGrp="1"/>
          </p:cNvSpPr>
          <p:nvPr>
            <p:ph type="sldNum" sz="quarter" idx="10"/>
          </p:nvPr>
        </p:nvSpPr>
        <p:spPr/>
        <p:txBody>
          <a:bodyPr/>
          <a:lstStyle/>
          <a:p>
            <a:fld id="{EC6EAC7D-5A89-47C2-8ABA-56C9C2DEF7A4}" type="slidenum">
              <a:rPr lang="es-ES" smtClean="0"/>
              <a:pPr/>
              <a:t>3</a:t>
            </a:fld>
            <a:endParaRPr lang="es-E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s-ES" dirty="0"/>
              <a:t>Ofrezca una breve descripción general de la presentación.</a:t>
            </a:r>
            <a:r>
              <a:rPr lang="es-ES" baseline="0" dirty="0"/>
              <a:t> D</a:t>
            </a:r>
            <a:r>
              <a:rPr lang="es-ES" dirty="0"/>
              <a:t>escriba el enfoque principal de la presentación y por qué es importante.</a:t>
            </a:r>
          </a:p>
          <a:p>
            <a:pPr>
              <a:lnSpc>
                <a:spcPct val="80000"/>
              </a:lnSpc>
            </a:pPr>
            <a:r>
              <a:rPr lang="es-ES" dirty="0"/>
              <a:t>Introduzca cada uno de los principales temas.</a:t>
            </a:r>
          </a:p>
          <a:p>
            <a:r>
              <a:rPr lang="es-ES" dirty="0"/>
              <a:t>Si desea proporcionar al público una guía,</a:t>
            </a:r>
            <a:r>
              <a:rPr lang="es-ES" baseline="0" dirty="0"/>
              <a:t> puede </a:t>
            </a:r>
            <a:r>
              <a:rPr lang="es-ES" dirty="0"/>
              <a:t>repetir esta diapositiva de información general a lo largo de toda la presentación, resaltando el tema particular que va a discutir a continuación.</a:t>
            </a:r>
          </a:p>
        </p:txBody>
      </p:sp>
      <p:sp>
        <p:nvSpPr>
          <p:cNvPr id="4" name="Slide Number Placeholder 3"/>
          <p:cNvSpPr>
            <a:spLocks noGrp="1"/>
          </p:cNvSpPr>
          <p:nvPr>
            <p:ph type="sldNum" sz="quarter" idx="10"/>
          </p:nvPr>
        </p:nvSpPr>
        <p:spPr/>
        <p:txBody>
          <a:bodyPr/>
          <a:lstStyle/>
          <a:p>
            <a:fld id="{EC6EAC7D-5A89-47C2-8ABA-56C9C2DEF7A4}" type="slidenum">
              <a:rPr lang="es-ES" smtClean="0"/>
              <a:pPr/>
              <a:t>4</a:t>
            </a:fld>
            <a:endParaRPr lang="es-E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s-ES" dirty="0"/>
              <a:t>Ofrezca una breve descripción general de la presentación.</a:t>
            </a:r>
            <a:r>
              <a:rPr lang="es-ES" baseline="0" dirty="0"/>
              <a:t> D</a:t>
            </a:r>
            <a:r>
              <a:rPr lang="es-ES" dirty="0"/>
              <a:t>escriba el enfoque principal de la presentación y por qué es importante.</a:t>
            </a:r>
          </a:p>
          <a:p>
            <a:pPr>
              <a:lnSpc>
                <a:spcPct val="80000"/>
              </a:lnSpc>
            </a:pPr>
            <a:r>
              <a:rPr lang="es-ES" dirty="0"/>
              <a:t>Introduzca cada uno de los principales temas.</a:t>
            </a:r>
          </a:p>
          <a:p>
            <a:r>
              <a:rPr lang="es-ES" dirty="0"/>
              <a:t>Si desea proporcionar al público una guía,</a:t>
            </a:r>
            <a:r>
              <a:rPr lang="es-ES" baseline="0" dirty="0"/>
              <a:t> puede </a:t>
            </a:r>
            <a:r>
              <a:rPr lang="es-ES" dirty="0"/>
              <a:t>repetir esta diapositiva de información general a lo largo de toda la presentación, resaltando el tema particular que va a discutir a continuación.</a:t>
            </a:r>
          </a:p>
        </p:txBody>
      </p:sp>
      <p:sp>
        <p:nvSpPr>
          <p:cNvPr id="4" name="Slide Number Placeholder 3"/>
          <p:cNvSpPr>
            <a:spLocks noGrp="1"/>
          </p:cNvSpPr>
          <p:nvPr>
            <p:ph type="sldNum" sz="quarter" idx="10"/>
          </p:nvPr>
        </p:nvSpPr>
        <p:spPr/>
        <p:txBody>
          <a:bodyPr/>
          <a:lstStyle/>
          <a:p>
            <a:fld id="{EC6EAC7D-5A89-47C2-8ABA-56C9C2DEF7A4}" type="slidenum">
              <a:rPr lang="es-ES" smtClean="0"/>
              <a:pPr/>
              <a:t>5</a:t>
            </a:fld>
            <a:endParaRPr lang="es-E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s-ES" dirty="0"/>
              <a:t>Ofrezca una breve descripción general de la presentación.</a:t>
            </a:r>
            <a:r>
              <a:rPr lang="es-ES" baseline="0" dirty="0"/>
              <a:t> D</a:t>
            </a:r>
            <a:r>
              <a:rPr lang="es-ES" dirty="0"/>
              <a:t>escriba el enfoque principal de la presentación y por qué es importante.</a:t>
            </a:r>
          </a:p>
          <a:p>
            <a:pPr>
              <a:lnSpc>
                <a:spcPct val="80000"/>
              </a:lnSpc>
            </a:pPr>
            <a:r>
              <a:rPr lang="es-ES" dirty="0"/>
              <a:t>Introduzca cada uno de los principales temas.</a:t>
            </a:r>
          </a:p>
          <a:p>
            <a:r>
              <a:rPr lang="es-ES" dirty="0"/>
              <a:t>Si desea proporcionar al público una guía,</a:t>
            </a:r>
            <a:r>
              <a:rPr lang="es-ES" baseline="0" dirty="0"/>
              <a:t> puede </a:t>
            </a:r>
            <a:r>
              <a:rPr lang="es-ES" dirty="0"/>
              <a:t>repetir esta diapositiva de información general a lo largo de toda la presentación, resaltando el tema particular que va a discutir a continuación.</a:t>
            </a:r>
          </a:p>
        </p:txBody>
      </p:sp>
      <p:sp>
        <p:nvSpPr>
          <p:cNvPr id="4" name="Slide Number Placeholder 3"/>
          <p:cNvSpPr>
            <a:spLocks noGrp="1"/>
          </p:cNvSpPr>
          <p:nvPr>
            <p:ph type="sldNum" sz="quarter" idx="10"/>
          </p:nvPr>
        </p:nvSpPr>
        <p:spPr/>
        <p:txBody>
          <a:bodyPr/>
          <a:lstStyle/>
          <a:p>
            <a:fld id="{EC6EAC7D-5A89-47C2-8ABA-56C9C2DEF7A4}" type="slidenum">
              <a:rPr lang="es-ES" smtClean="0"/>
              <a:pPr/>
              <a:t>6</a:t>
            </a:fld>
            <a:endParaRPr lang="es-E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s-ES" dirty="0"/>
              <a:t>Ofrezca una breve descripción general de la presentación.</a:t>
            </a:r>
            <a:r>
              <a:rPr lang="es-ES" baseline="0" dirty="0"/>
              <a:t> D</a:t>
            </a:r>
            <a:r>
              <a:rPr lang="es-ES" dirty="0"/>
              <a:t>escriba el enfoque principal de la presentación y por qué es importante.</a:t>
            </a:r>
          </a:p>
          <a:p>
            <a:pPr>
              <a:lnSpc>
                <a:spcPct val="80000"/>
              </a:lnSpc>
            </a:pPr>
            <a:r>
              <a:rPr lang="es-ES" dirty="0"/>
              <a:t>Introduzca cada uno de los principales temas.</a:t>
            </a:r>
          </a:p>
          <a:p>
            <a:r>
              <a:rPr lang="es-ES" dirty="0"/>
              <a:t>Si desea proporcionar al público una guía,</a:t>
            </a:r>
            <a:r>
              <a:rPr lang="es-ES" baseline="0" dirty="0"/>
              <a:t> puede </a:t>
            </a:r>
            <a:r>
              <a:rPr lang="es-ES" dirty="0"/>
              <a:t>repetir esta diapositiva de información general a lo largo de toda la presentación, resaltando el tema particular que va a discutir a continuación.</a:t>
            </a:r>
          </a:p>
        </p:txBody>
      </p:sp>
      <p:sp>
        <p:nvSpPr>
          <p:cNvPr id="4" name="Slide Number Placeholder 3"/>
          <p:cNvSpPr>
            <a:spLocks noGrp="1"/>
          </p:cNvSpPr>
          <p:nvPr>
            <p:ph type="sldNum" sz="quarter" idx="10"/>
          </p:nvPr>
        </p:nvSpPr>
        <p:spPr/>
        <p:txBody>
          <a:bodyPr/>
          <a:lstStyle/>
          <a:p>
            <a:fld id="{EC6EAC7D-5A89-47C2-8ABA-56C9C2DEF7A4}" type="slidenum">
              <a:rPr lang="es-ES" smtClean="0"/>
              <a:pPr/>
              <a:t>7</a:t>
            </a:fld>
            <a:endParaRPr lang="es-E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s-ES" dirty="0"/>
              <a:t>Ofrezca una breve descripción general de la presentación.</a:t>
            </a:r>
            <a:r>
              <a:rPr lang="es-ES" baseline="0" dirty="0"/>
              <a:t> D</a:t>
            </a:r>
            <a:r>
              <a:rPr lang="es-ES" dirty="0"/>
              <a:t>escriba el enfoque principal de la presentación y por qué es importante.</a:t>
            </a:r>
          </a:p>
          <a:p>
            <a:pPr>
              <a:lnSpc>
                <a:spcPct val="80000"/>
              </a:lnSpc>
            </a:pPr>
            <a:r>
              <a:rPr lang="es-ES" dirty="0"/>
              <a:t>Introduzca cada uno de los principales temas.</a:t>
            </a:r>
          </a:p>
          <a:p>
            <a:r>
              <a:rPr lang="es-ES" dirty="0"/>
              <a:t>Si desea proporcionar al público una guía,</a:t>
            </a:r>
            <a:r>
              <a:rPr lang="es-ES" baseline="0" dirty="0"/>
              <a:t> puede </a:t>
            </a:r>
            <a:r>
              <a:rPr lang="es-ES" dirty="0"/>
              <a:t>repetir esta diapositiva de información general a lo largo de toda la presentación, resaltando el tema particular que va a discutir a continuación.</a:t>
            </a:r>
          </a:p>
        </p:txBody>
      </p:sp>
      <p:sp>
        <p:nvSpPr>
          <p:cNvPr id="4" name="Slide Number Placeholder 3"/>
          <p:cNvSpPr>
            <a:spLocks noGrp="1"/>
          </p:cNvSpPr>
          <p:nvPr>
            <p:ph type="sldNum" sz="quarter" idx="10"/>
          </p:nvPr>
        </p:nvSpPr>
        <p:spPr/>
        <p:txBody>
          <a:bodyPr/>
          <a:lstStyle/>
          <a:p>
            <a:fld id="{EC6EAC7D-5A89-47C2-8ABA-56C9C2DEF7A4}" type="slidenum">
              <a:rPr lang="es-ES" smtClean="0"/>
              <a:pPr/>
              <a:t>8</a:t>
            </a:fld>
            <a:endParaRPr lang="es-E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s-ES" dirty="0"/>
              <a:t>Ofrezca una breve descripción general de la presentación.</a:t>
            </a:r>
            <a:r>
              <a:rPr lang="es-ES" baseline="0" dirty="0"/>
              <a:t> D</a:t>
            </a:r>
            <a:r>
              <a:rPr lang="es-ES" dirty="0"/>
              <a:t>escriba el enfoque principal de la presentación y por qué es importante.</a:t>
            </a:r>
          </a:p>
          <a:p>
            <a:pPr>
              <a:lnSpc>
                <a:spcPct val="80000"/>
              </a:lnSpc>
            </a:pPr>
            <a:r>
              <a:rPr lang="es-ES" dirty="0"/>
              <a:t>Introduzca cada uno de los principales temas.</a:t>
            </a:r>
          </a:p>
          <a:p>
            <a:r>
              <a:rPr lang="es-ES" dirty="0"/>
              <a:t>Si desea proporcionar al público una guía,</a:t>
            </a:r>
            <a:r>
              <a:rPr lang="es-ES" baseline="0" dirty="0"/>
              <a:t> puede </a:t>
            </a:r>
            <a:r>
              <a:rPr lang="es-ES" dirty="0"/>
              <a:t>repetir esta diapositiva de información general a lo largo de toda la presentación, resaltando el tema particular que va a discutir a continuación.</a:t>
            </a:r>
          </a:p>
        </p:txBody>
      </p:sp>
      <p:sp>
        <p:nvSpPr>
          <p:cNvPr id="4" name="Slide Number Placeholder 3"/>
          <p:cNvSpPr>
            <a:spLocks noGrp="1"/>
          </p:cNvSpPr>
          <p:nvPr>
            <p:ph type="sldNum" sz="quarter" idx="10"/>
          </p:nvPr>
        </p:nvSpPr>
        <p:spPr/>
        <p:txBody>
          <a:bodyPr/>
          <a:lstStyle/>
          <a:p>
            <a:fld id="{EC6EAC7D-5A89-47C2-8ABA-56C9C2DEF7A4}" type="slidenum">
              <a:rPr lang="es-ES" smtClean="0"/>
              <a:pPr/>
              <a:t>9</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a de título">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1"/>
          <p:cNvSpPr>
            <a:spLocks noGrp="1"/>
          </p:cNvSpPr>
          <p:nvPr>
            <p:ph type="ctrTitle" hasCustomPrompt="1"/>
          </p:nvPr>
        </p:nvSpPr>
        <p:spPr>
          <a:xfrm>
            <a:off x="2590800" y="2286000"/>
            <a:ext cx="6180224" cy="1470025"/>
          </a:xfrm>
        </p:spPr>
        <p:txBody>
          <a:bodyPr anchor="t"/>
          <a:lstStyle>
            <a:lvl1pPr algn="r" eaLnBrk="1" latinLnBrk="0" hangingPunct="1">
              <a:defRPr kumimoji="0" lang="es-ES" b="1" cap="small" baseline="0">
                <a:solidFill>
                  <a:srgbClr val="003300"/>
                </a:solidFill>
              </a:defRPr>
            </a:lvl1pPr>
          </a:lstStyle>
          <a:p>
            <a:r>
              <a:rPr kumimoji="0" lang="es-ES"/>
              <a:t>Haga clic para modificar el estilo de título del patrón</a:t>
            </a:r>
          </a:p>
        </p:txBody>
      </p:sp>
      <p:sp>
        <p:nvSpPr>
          <p:cNvPr id="3" name="Subtitle 2"/>
          <p:cNvSpPr>
            <a:spLocks noGrp="1"/>
          </p:cNvSpPr>
          <p:nvPr>
            <p:ph type="subTitle" idx="1"/>
          </p:nvPr>
        </p:nvSpPr>
        <p:spPr>
          <a:xfrm>
            <a:off x="3962400" y="4038600"/>
            <a:ext cx="4772528" cy="990600"/>
          </a:xfrm>
        </p:spPr>
        <p:txBody>
          <a:bodyPr>
            <a:normAutofit/>
          </a:bodyPr>
          <a:lstStyle>
            <a:lvl1pPr marL="0" indent="0" algn="r" eaLnBrk="1" latinLnBrk="0" hangingPunct="1">
              <a:buNone/>
              <a:defRPr kumimoji="0" lang="es-ES" sz="2000" b="0">
                <a:solidFill>
                  <a:schemeClr val="tx1"/>
                </a:solidFill>
                <a:latin typeface="Georgia" pitchFamily="18" charset="0"/>
              </a:defRPr>
            </a:lvl1pPr>
            <a:lvl2pPr marL="457200" indent="0" algn="ctr" eaLnBrk="1" latinLnBrk="0" hangingPunct="1">
              <a:buNone/>
              <a:defRPr kumimoji="0" lang="es-ES">
                <a:solidFill>
                  <a:schemeClr val="tx1">
                    <a:tint val="75000"/>
                  </a:schemeClr>
                </a:solidFill>
              </a:defRPr>
            </a:lvl2pPr>
            <a:lvl3pPr marL="914400" indent="0" algn="ctr" eaLnBrk="1" latinLnBrk="0" hangingPunct="1">
              <a:buNone/>
              <a:defRPr kumimoji="0" lang="es-ES">
                <a:solidFill>
                  <a:schemeClr val="tx1">
                    <a:tint val="75000"/>
                  </a:schemeClr>
                </a:solidFill>
              </a:defRPr>
            </a:lvl3pPr>
            <a:lvl4pPr marL="1371600" indent="0" algn="ctr" eaLnBrk="1" latinLnBrk="0" hangingPunct="1">
              <a:buNone/>
              <a:defRPr kumimoji="0" lang="es-ES">
                <a:solidFill>
                  <a:schemeClr val="tx1">
                    <a:tint val="75000"/>
                  </a:schemeClr>
                </a:solidFill>
              </a:defRPr>
            </a:lvl4pPr>
            <a:lvl5pPr marL="1828800" indent="0" algn="ctr" eaLnBrk="1" latinLnBrk="0" hangingPunct="1">
              <a:buNone/>
              <a:defRPr kumimoji="0" lang="es-ES">
                <a:solidFill>
                  <a:schemeClr val="tx1">
                    <a:tint val="75000"/>
                  </a:schemeClr>
                </a:solidFill>
              </a:defRPr>
            </a:lvl5pPr>
            <a:lvl6pPr marL="2286000" indent="0" algn="ctr" eaLnBrk="1" latinLnBrk="0" hangingPunct="1">
              <a:buNone/>
              <a:defRPr kumimoji="0" lang="es-ES">
                <a:solidFill>
                  <a:schemeClr val="tx1">
                    <a:tint val="75000"/>
                  </a:schemeClr>
                </a:solidFill>
              </a:defRPr>
            </a:lvl6pPr>
            <a:lvl7pPr marL="2743200" indent="0" algn="ctr" eaLnBrk="1" latinLnBrk="0" hangingPunct="1">
              <a:buNone/>
              <a:defRPr kumimoji="0" lang="es-ES">
                <a:solidFill>
                  <a:schemeClr val="tx1">
                    <a:tint val="75000"/>
                  </a:schemeClr>
                </a:solidFill>
              </a:defRPr>
            </a:lvl7pPr>
            <a:lvl8pPr marL="3200400" indent="0" algn="ctr" eaLnBrk="1" latinLnBrk="0" hangingPunct="1">
              <a:buNone/>
              <a:defRPr kumimoji="0" lang="es-ES">
                <a:solidFill>
                  <a:schemeClr val="tx1">
                    <a:tint val="75000"/>
                  </a:schemeClr>
                </a:solidFill>
              </a:defRPr>
            </a:lvl8pPr>
            <a:lvl9pPr marL="3657600" indent="0" algn="ctr" eaLnBrk="1" latinLnBrk="0" hangingPunct="1">
              <a:buNone/>
              <a:defRPr kumimoji="0" lang="es-ES">
                <a:solidFill>
                  <a:schemeClr val="tx1">
                    <a:tint val="75000"/>
                  </a:schemeClr>
                </a:solidFill>
              </a:defRPr>
            </a:lvl9pPr>
          </a:lstStyle>
          <a:p>
            <a:pPr eaLnBrk="1" latinLnBrk="0" hangingPunct="1"/>
            <a:r>
              <a:rPr lang="es-ES"/>
              <a:t>Haga clic para modificar el estilo de subtítulo del patrón</a:t>
            </a:r>
            <a:endParaRPr/>
          </a:p>
        </p:txBody>
      </p:sp>
      <p:pic>
        <p:nvPicPr>
          <p:cNvPr id="7" name="Picture 6"/>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0" y="1251"/>
            <a:ext cx="3721618" cy="6858000"/>
          </a:xfrm>
          <a:prstGeom prst="rect">
            <a:avLst/>
          </a:prstGeom>
        </p:spPr>
      </p:pic>
      <p:sp>
        <p:nvSpPr>
          <p:cNvPr id="10" name="Picture Placeholder 9"/>
          <p:cNvSpPr>
            <a:spLocks noGrp="1"/>
          </p:cNvSpPr>
          <p:nvPr>
            <p:ph type="pic" sz="quarter" idx="13" hasCustomPrompt="1"/>
          </p:nvPr>
        </p:nvSpPr>
        <p:spPr>
          <a:xfrm>
            <a:off x="6858000" y="5105400"/>
            <a:ext cx="1828800" cy="990600"/>
          </a:xfrm>
        </p:spPr>
        <p:txBody>
          <a:bodyPr>
            <a:normAutofit/>
          </a:bodyPr>
          <a:lstStyle>
            <a:lvl1pPr marL="0" indent="0" algn="ctr" eaLnBrk="1" latinLnBrk="0" hangingPunct="1">
              <a:buNone/>
              <a:defRPr kumimoji="0" lang="es-ES" sz="2000" baseline="0"/>
            </a:lvl1pPr>
          </a:lstStyle>
          <a:p>
            <a:r>
              <a:rPr kumimoji="0" lang="es-ES"/>
              <a:t>Logotipo de la compañía</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latinLnBrk="0" hangingPunct="1"/>
            <a:r>
              <a:rPr lang="es-ES"/>
              <a:t>Haga clic para modificar el estilo de título del patrón</a:t>
            </a:r>
            <a:endParaRPr/>
          </a:p>
        </p:txBody>
      </p:sp>
      <p:sp>
        <p:nvSpPr>
          <p:cNvPr id="3" name="Date Placeholder 2"/>
          <p:cNvSpPr>
            <a:spLocks noGrp="1"/>
          </p:cNvSpPr>
          <p:nvPr>
            <p:ph type="dt" sz="half" idx="10"/>
          </p:nvPr>
        </p:nvSpPr>
        <p:spPr/>
        <p:txBody>
          <a:bodyPr/>
          <a:lstStyle/>
          <a:p>
            <a:fld id="{757B281C-5159-4971-8228-52B9A72E9ED2}" type="datetimeFigureOut">
              <a:pPr/>
              <a:t>15/08/2024</a:t>
            </a:fld>
            <a:endParaRPr kumimoji="0" lang="es-ES"/>
          </a:p>
        </p:txBody>
      </p:sp>
      <p:sp>
        <p:nvSpPr>
          <p:cNvPr id="4" name="Footer Placeholder 3"/>
          <p:cNvSpPr>
            <a:spLocks noGrp="1"/>
          </p:cNvSpPr>
          <p:nvPr>
            <p:ph type="ftr" sz="quarter" idx="11"/>
          </p:nvPr>
        </p:nvSpPr>
        <p:spPr/>
        <p:txBody>
          <a:bodyPr/>
          <a:lstStyle/>
          <a:p>
            <a:endParaRPr kumimoji="0" lang="es-ES"/>
          </a:p>
        </p:txBody>
      </p:sp>
      <p:sp>
        <p:nvSpPr>
          <p:cNvPr id="5" name="Slide Number Placeholder 4"/>
          <p:cNvSpPr>
            <a:spLocks noGrp="1"/>
          </p:cNvSpPr>
          <p:nvPr>
            <p:ph type="sldNum" sz="quarter" idx="12"/>
          </p:nvPr>
        </p:nvSpPr>
        <p:spPr/>
        <p:txBody>
          <a:bodyPr/>
          <a:lstStyle/>
          <a:p>
            <a:fld id="{33D6E5A2-EC83-451F-A719-9AC1370DD5CF}" type="slidenum">
              <a:pPr/>
              <a:t>‹Nº›</a:t>
            </a:fld>
            <a:endParaRPr kumimoji="0" lang="es-ES"/>
          </a:p>
        </p:txBody>
      </p:sp>
    </p:spTree>
  </p:cSld>
  <p:clrMapOvr>
    <a:masterClrMapping/>
  </p:clrMapOvr>
  <p:transition spd="slow">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7B281C-5159-4971-8228-52B9A72E9ED2}" type="datetimeFigureOut">
              <a:pPr/>
              <a:t>15/08/2024</a:t>
            </a:fld>
            <a:endParaRPr kumimoji="0" lang="es-ES"/>
          </a:p>
        </p:txBody>
      </p:sp>
      <p:sp>
        <p:nvSpPr>
          <p:cNvPr id="3" name="Footer Placeholder 2"/>
          <p:cNvSpPr>
            <a:spLocks noGrp="1"/>
          </p:cNvSpPr>
          <p:nvPr>
            <p:ph type="ftr" sz="quarter" idx="11"/>
          </p:nvPr>
        </p:nvSpPr>
        <p:spPr/>
        <p:txBody>
          <a:bodyPr/>
          <a:lstStyle/>
          <a:p>
            <a:endParaRPr kumimoji="0" lang="es-ES"/>
          </a:p>
        </p:txBody>
      </p:sp>
      <p:sp>
        <p:nvSpPr>
          <p:cNvPr id="4" name="Slide Number Placeholder 3"/>
          <p:cNvSpPr>
            <a:spLocks noGrp="1"/>
          </p:cNvSpPr>
          <p:nvPr>
            <p:ph type="sldNum" sz="quarter" idx="12"/>
          </p:nvPr>
        </p:nvSpPr>
        <p:spPr/>
        <p:txBody>
          <a:bodyPr/>
          <a:lstStyle/>
          <a:p>
            <a:fld id="{33D6E5A2-EC83-451F-A719-9AC1370DD5CF}" type="slidenum">
              <a:pPr/>
              <a:t>‹Nº›</a:t>
            </a:fld>
            <a:endParaRPr kumimoji="0" lang="es-ES"/>
          </a:p>
        </p:txBody>
      </p:sp>
    </p:spTree>
  </p:cSld>
  <p:clrMapOvr>
    <a:masterClrMapping/>
  </p:clrMapOvr>
  <p:transition spd="slow">
    <p:wipe di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Solo el fondo">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3" name="Date Placeholder 3"/>
          <p:cNvSpPr>
            <a:spLocks noGrp="1"/>
          </p:cNvSpPr>
          <p:nvPr>
            <p:ph type="dt" sz="half" idx="10"/>
          </p:nvPr>
        </p:nvSpPr>
        <p:spPr>
          <a:xfrm>
            <a:off x="762000" y="6356350"/>
            <a:ext cx="2133600" cy="365125"/>
          </a:xfrm>
        </p:spPr>
        <p:txBody>
          <a:bodyPr/>
          <a:lstStyle/>
          <a:p>
            <a:fld id="{757B281C-5159-4971-8228-52B9A72E9ED2}" type="datetimeFigureOut">
              <a:pPr/>
              <a:t>15/08/2024</a:t>
            </a:fld>
            <a:endParaRPr kumimoji="0" lang="es-ES"/>
          </a:p>
        </p:txBody>
      </p:sp>
      <p:sp>
        <p:nvSpPr>
          <p:cNvPr id="4" name="Footer Placeholder 4"/>
          <p:cNvSpPr>
            <a:spLocks noGrp="1"/>
          </p:cNvSpPr>
          <p:nvPr>
            <p:ph type="ftr" sz="quarter" idx="11"/>
          </p:nvPr>
        </p:nvSpPr>
        <p:spPr>
          <a:xfrm>
            <a:off x="3352800" y="6356350"/>
            <a:ext cx="2895600" cy="365125"/>
          </a:xfrm>
        </p:spPr>
        <p:txBody>
          <a:bodyPr/>
          <a:lstStyle/>
          <a:p>
            <a:endParaRPr kumimoji="0" lang="es-ES"/>
          </a:p>
        </p:txBody>
      </p:sp>
      <p:sp>
        <p:nvSpPr>
          <p:cNvPr id="5" name="Slide Number Placeholder 5"/>
          <p:cNvSpPr>
            <a:spLocks noGrp="1"/>
          </p:cNvSpPr>
          <p:nvPr>
            <p:ph type="sldNum" sz="quarter" idx="12"/>
          </p:nvPr>
        </p:nvSpPr>
        <p:spPr>
          <a:xfrm>
            <a:off x="6705600" y="6356350"/>
            <a:ext cx="2133600" cy="365125"/>
          </a:xfrm>
        </p:spPr>
        <p:txBody>
          <a:bodyPr/>
          <a:lstStyle/>
          <a:p>
            <a:fld id="{33D6E5A2-EC83-451F-A719-9AC1370DD5CF}" type="slidenum">
              <a:pPr/>
              <a:t>‹Nº›</a:t>
            </a:fld>
            <a:endParaRPr kumimoji="0" lang="es-ES"/>
          </a:p>
        </p:txBody>
      </p:sp>
    </p:spTree>
  </p:cSld>
  <p:clrMapOvr>
    <a:masterClrMapping/>
  </p:clrMapOvr>
  <p:transition spd="slow">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Encabezado de sección">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pic>
        <p:nvPicPr>
          <p:cNvPr id="8" name="Picture 7"/>
          <p:cNvPicPr>
            <a:picLocks noChangeAspect="1"/>
          </p:cNvPicPr>
          <p:nvPr userDrawn="1"/>
        </p:nvPicPr>
        <p:blipFill rotWithShape="1">
          <a:blip cstate="email">
            <a:extLst>
              <a:ext uri="{28A0092B-C50C-407E-A947-70E740481C1C}">
                <a14:useLocalDpi xmlns:a14="http://schemas.microsoft.com/office/drawing/2010/main"/>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eaLnBrk="1" latinLnBrk="0" hangingPunct="1">
              <a:defRPr kumimoji="0" lang="es-ES" sz="4000" b="1" cap="small" baseline="0">
                <a:solidFill>
                  <a:srgbClr val="003300"/>
                </a:solidFill>
              </a:defRPr>
            </a:lvl1pPr>
          </a:lstStyle>
          <a:p>
            <a:r>
              <a:rPr kumimoji="0" lang="es-ES"/>
              <a:t>Haga clic para modificar el estilo de título del patrón</a:t>
            </a:r>
          </a:p>
        </p:txBody>
      </p:sp>
      <p:sp>
        <p:nvSpPr>
          <p:cNvPr id="4" name="Date Placeholder 3"/>
          <p:cNvSpPr>
            <a:spLocks noGrp="1"/>
          </p:cNvSpPr>
          <p:nvPr>
            <p:ph type="dt" sz="half" idx="10"/>
          </p:nvPr>
        </p:nvSpPr>
        <p:spPr/>
        <p:txBody>
          <a:bodyPr/>
          <a:lstStyle/>
          <a:p>
            <a:fld id="{757B281C-5159-4971-8228-52B9A72E9ED2}" type="datetimeFigureOut">
              <a:pPr/>
              <a:t>15/08/2024</a:t>
            </a:fld>
            <a:endParaRPr kumimoji="0" lang="es-ES"/>
          </a:p>
        </p:txBody>
      </p:sp>
      <p:sp>
        <p:nvSpPr>
          <p:cNvPr id="5" name="Footer Placeholder 4"/>
          <p:cNvSpPr>
            <a:spLocks noGrp="1"/>
          </p:cNvSpPr>
          <p:nvPr>
            <p:ph type="ftr" sz="quarter" idx="11"/>
          </p:nvPr>
        </p:nvSpPr>
        <p:spPr/>
        <p:txBody>
          <a:bodyPr/>
          <a:lstStyle/>
          <a:p>
            <a:endParaRPr kumimoji="0" lang="es-ES"/>
          </a:p>
        </p:txBody>
      </p:sp>
      <p:sp>
        <p:nvSpPr>
          <p:cNvPr id="6" name="Slide Number Placeholder 5"/>
          <p:cNvSpPr>
            <a:spLocks noGrp="1"/>
          </p:cNvSpPr>
          <p:nvPr>
            <p:ph type="sldNum" sz="quarter" idx="12"/>
          </p:nvPr>
        </p:nvSpPr>
        <p:spPr/>
        <p:txBody>
          <a:bodyPr/>
          <a:lstStyle/>
          <a:p>
            <a:fld id="{33D6E5A2-EC83-451F-A719-9AC1370DD5CF}" type="slidenum">
              <a:pPr/>
              <a:t>‹Nº›</a:t>
            </a:fld>
            <a:endParaRPr kumimoji="0" lang="es-ES"/>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eaLnBrk="1" latinLnBrk="0" hangingPunct="1">
              <a:buNone/>
              <a:defRPr kumimoji="0" lang="es-ES" sz="1800"/>
            </a:lvl1pPr>
          </a:lstStyle>
          <a:p>
            <a:r>
              <a:rPr kumimoji="0" lang="es-ES"/>
              <a:t>Logotipo de la compañía</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ítulo y contenido">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69632"/>
            <a:ext cx="8077200" cy="1143000"/>
          </a:xfrm>
        </p:spPr>
        <p:txBody>
          <a:bodyPr anchor="ctr" anchorCtr="0"/>
          <a:lstStyle>
            <a:lvl1pPr algn="l" eaLnBrk="1" latinLnBrk="0" hangingPunct="1">
              <a:defRPr kumimoji="0" lang="es-ES"/>
            </a:lvl1pPr>
          </a:lstStyle>
          <a:p>
            <a:r>
              <a:rPr kumimoji="0" lang="es-ES"/>
              <a:t>Haga clic para modificar el estilo de título del patrón</a:t>
            </a:r>
          </a:p>
        </p:txBody>
      </p:sp>
      <p:sp>
        <p:nvSpPr>
          <p:cNvPr id="3" name="Content Placeholder 2"/>
          <p:cNvSpPr>
            <a:spLocks noGrp="1"/>
          </p:cNvSpPr>
          <p:nvPr>
            <p:ph idx="1"/>
          </p:nvPr>
        </p:nvSpPr>
        <p:spPr>
          <a:xfrm>
            <a:off x="762000" y="1596413"/>
            <a:ext cx="8077200" cy="4297363"/>
          </a:xfrm>
        </p:spPr>
        <p:txBody>
          <a:bodyPr>
            <a:normAutofit/>
          </a:bodyPr>
          <a:lstStyle>
            <a:lvl1pPr eaLnBrk="1" latinLnBrk="0" hangingPunct="1">
              <a:defRPr kumimoji="0" lang="es-ES" sz="3200">
                <a:latin typeface="+mn-lt"/>
              </a:defRPr>
            </a:lvl1pPr>
            <a:lvl2pPr eaLnBrk="1" latinLnBrk="0" hangingPunct="1">
              <a:defRPr kumimoji="0" lang="es-ES" sz="2800">
                <a:latin typeface="+mn-lt"/>
              </a:defRPr>
            </a:lvl2pPr>
            <a:lvl3pPr eaLnBrk="1" latinLnBrk="0" hangingPunct="1">
              <a:defRPr kumimoji="0" lang="es-ES" sz="2400">
                <a:latin typeface="+mn-lt"/>
              </a:defRPr>
            </a:lvl3pPr>
            <a:lvl4pPr eaLnBrk="1" latinLnBrk="0" hangingPunct="1">
              <a:defRPr kumimoji="0" lang="es-ES" sz="2400">
                <a:latin typeface="+mn-lt"/>
              </a:defRPr>
            </a:lvl4pPr>
            <a:lvl5pPr eaLnBrk="1" latinLnBrk="0" hangingPunct="1">
              <a:defRPr kumimoji="0" lang="es-ES" sz="2400">
                <a:latin typeface="+mn-lt"/>
              </a:defRPr>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a:p>
        </p:txBody>
      </p:sp>
      <p:sp>
        <p:nvSpPr>
          <p:cNvPr id="4" name="Date Placeholder 3"/>
          <p:cNvSpPr>
            <a:spLocks noGrp="1"/>
          </p:cNvSpPr>
          <p:nvPr>
            <p:ph type="dt" sz="half" idx="10"/>
          </p:nvPr>
        </p:nvSpPr>
        <p:spPr/>
        <p:txBody>
          <a:bodyPr/>
          <a:lstStyle/>
          <a:p>
            <a:fld id="{757B281C-5159-4971-8228-52B9A72E9ED2}" type="datetimeFigureOut">
              <a:pPr/>
              <a:t>15/08/2024</a:t>
            </a:fld>
            <a:endParaRPr kumimoji="0" lang="es-ES"/>
          </a:p>
        </p:txBody>
      </p:sp>
      <p:sp>
        <p:nvSpPr>
          <p:cNvPr id="5" name="Footer Placeholder 4"/>
          <p:cNvSpPr>
            <a:spLocks noGrp="1"/>
          </p:cNvSpPr>
          <p:nvPr>
            <p:ph type="ftr" sz="quarter" idx="11"/>
          </p:nvPr>
        </p:nvSpPr>
        <p:spPr/>
        <p:txBody>
          <a:bodyPr/>
          <a:lstStyle/>
          <a:p>
            <a:endParaRPr kumimoji="0" lang="es-ES"/>
          </a:p>
        </p:txBody>
      </p:sp>
      <p:sp>
        <p:nvSpPr>
          <p:cNvPr id="6" name="Slide Number Placeholder 5"/>
          <p:cNvSpPr>
            <a:spLocks noGrp="1"/>
          </p:cNvSpPr>
          <p:nvPr>
            <p:ph type="sldNum" sz="quarter" idx="12"/>
          </p:nvPr>
        </p:nvSpPr>
        <p:spPr>
          <a:xfrm>
            <a:off x="6705600" y="6356350"/>
            <a:ext cx="2133600" cy="365125"/>
          </a:xfrm>
        </p:spPr>
        <p:txBody>
          <a:bodyPr/>
          <a:lstStyle/>
          <a:p>
            <a:fld id="{33D6E5A2-EC83-451F-A719-9AC1370DD5CF}" type="slidenum">
              <a:pPr/>
              <a:t>‹Nº›</a:t>
            </a:fld>
            <a:endParaRPr kumimoji="0" lang="es-ES"/>
          </a:p>
        </p:txBody>
      </p:sp>
    </p:spTree>
  </p:cSld>
  <p:clrMapOvr>
    <a:masterClrMapping/>
  </p:clrMapOvr>
  <p:transition spd="slow">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latinLnBrk="0" hangingPunct="1"/>
            <a:r>
              <a:rPr lang="es-ES"/>
              <a:t>Haga clic para modificar el estilo de título del patrón</a:t>
            </a:r>
            <a:endParaRPr/>
          </a:p>
        </p:txBody>
      </p:sp>
      <p:sp>
        <p:nvSpPr>
          <p:cNvPr id="3" name="Content Placeholder 2"/>
          <p:cNvSpPr>
            <a:spLocks noGrp="1"/>
          </p:cNvSpPr>
          <p:nvPr>
            <p:ph sz="half" idx="1"/>
          </p:nvPr>
        </p:nvSpPr>
        <p:spPr>
          <a:xfrm>
            <a:off x="685800" y="1600200"/>
            <a:ext cx="4038600" cy="4525963"/>
          </a:xfrm>
        </p:spPr>
        <p:txBody>
          <a:bodyPr/>
          <a:lstStyle>
            <a:lvl1pPr eaLnBrk="1" latinLnBrk="0" hangingPunct="1">
              <a:defRPr kumimoji="0" lang="es-ES" sz="2800"/>
            </a:lvl1pPr>
            <a:lvl2pPr eaLnBrk="1" latinLnBrk="0" hangingPunct="1">
              <a:defRPr kumimoji="0" lang="es-ES" sz="2400"/>
            </a:lvl2pPr>
            <a:lvl3pPr eaLnBrk="1" latinLnBrk="0" hangingPunct="1">
              <a:defRPr kumimoji="0" lang="es-ES" sz="2000"/>
            </a:lvl3pPr>
            <a:lvl4pPr eaLnBrk="1" latinLnBrk="0" hangingPunct="1">
              <a:defRPr kumimoji="0" lang="es-ES" sz="1800"/>
            </a:lvl4pPr>
            <a:lvl5pPr eaLnBrk="1" latinLnBrk="0" hangingPunct="1">
              <a:defRPr kumimoji="0" lang="es-ES" sz="1800"/>
            </a:lvl5pPr>
            <a:lvl6pPr eaLnBrk="1" latinLnBrk="0" hangingPunct="1">
              <a:defRPr kumimoji="0" lang="es-ES" sz="1800"/>
            </a:lvl6pPr>
            <a:lvl7pPr eaLnBrk="1" latinLnBrk="0" hangingPunct="1">
              <a:defRPr kumimoji="0" lang="es-ES" sz="1800"/>
            </a:lvl7pPr>
            <a:lvl8pPr eaLnBrk="1" latinLnBrk="0" hangingPunct="1">
              <a:defRPr kumimoji="0" lang="es-ES" sz="1800"/>
            </a:lvl8pPr>
            <a:lvl9pPr eaLnBrk="1" latinLnBrk="0" hangingPunct="1">
              <a:defRPr kumimoji="0" lang="es-ES" sz="1800"/>
            </a:lvl9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a:p>
        </p:txBody>
      </p:sp>
      <p:sp>
        <p:nvSpPr>
          <p:cNvPr id="4" name="Content Placeholder 3"/>
          <p:cNvSpPr>
            <a:spLocks noGrp="1"/>
          </p:cNvSpPr>
          <p:nvPr>
            <p:ph sz="half" idx="2"/>
          </p:nvPr>
        </p:nvSpPr>
        <p:spPr>
          <a:xfrm>
            <a:off x="4876800" y="1600200"/>
            <a:ext cx="4038600" cy="4525963"/>
          </a:xfrm>
        </p:spPr>
        <p:txBody>
          <a:bodyPr/>
          <a:lstStyle>
            <a:lvl1pPr eaLnBrk="1" latinLnBrk="0" hangingPunct="1">
              <a:defRPr kumimoji="0" lang="es-ES" sz="2800"/>
            </a:lvl1pPr>
            <a:lvl2pPr eaLnBrk="1" latinLnBrk="0" hangingPunct="1">
              <a:defRPr kumimoji="0" lang="es-ES" sz="2400"/>
            </a:lvl2pPr>
            <a:lvl3pPr eaLnBrk="1" latinLnBrk="0" hangingPunct="1">
              <a:defRPr kumimoji="0" lang="es-ES" sz="2000"/>
            </a:lvl3pPr>
            <a:lvl4pPr eaLnBrk="1" latinLnBrk="0" hangingPunct="1">
              <a:defRPr kumimoji="0" lang="es-ES" sz="1800"/>
            </a:lvl4pPr>
            <a:lvl5pPr eaLnBrk="1" latinLnBrk="0" hangingPunct="1">
              <a:defRPr kumimoji="0" lang="es-ES" sz="1800"/>
            </a:lvl5pPr>
            <a:lvl6pPr eaLnBrk="1" latinLnBrk="0" hangingPunct="1">
              <a:defRPr kumimoji="0" lang="es-ES" sz="1800"/>
            </a:lvl6pPr>
            <a:lvl7pPr eaLnBrk="1" latinLnBrk="0" hangingPunct="1">
              <a:defRPr kumimoji="0" lang="es-ES" sz="1800"/>
            </a:lvl7pPr>
            <a:lvl8pPr eaLnBrk="1" latinLnBrk="0" hangingPunct="1">
              <a:defRPr kumimoji="0" lang="es-ES" sz="1800"/>
            </a:lvl8pPr>
            <a:lvl9pPr eaLnBrk="1" latinLnBrk="0" hangingPunct="1">
              <a:defRPr kumimoji="0" lang="es-ES" sz="1800"/>
            </a:lvl9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a:p>
        </p:txBody>
      </p:sp>
      <p:sp>
        <p:nvSpPr>
          <p:cNvPr id="5" name="Date Placeholder 4"/>
          <p:cNvSpPr>
            <a:spLocks noGrp="1"/>
          </p:cNvSpPr>
          <p:nvPr>
            <p:ph type="dt" sz="half" idx="10"/>
          </p:nvPr>
        </p:nvSpPr>
        <p:spPr/>
        <p:txBody>
          <a:bodyPr/>
          <a:lstStyle/>
          <a:p>
            <a:fld id="{757B281C-5159-4971-8228-52B9A72E9ED2}" type="datetimeFigureOut">
              <a:pPr/>
              <a:t>15/08/2024</a:t>
            </a:fld>
            <a:endParaRPr kumimoji="0" lang="es-ES"/>
          </a:p>
        </p:txBody>
      </p:sp>
      <p:sp>
        <p:nvSpPr>
          <p:cNvPr id="6" name="Footer Placeholder 5"/>
          <p:cNvSpPr>
            <a:spLocks noGrp="1"/>
          </p:cNvSpPr>
          <p:nvPr>
            <p:ph type="ftr" sz="quarter" idx="11"/>
          </p:nvPr>
        </p:nvSpPr>
        <p:spPr/>
        <p:txBody>
          <a:bodyPr/>
          <a:lstStyle/>
          <a:p>
            <a:endParaRPr kumimoji="0" lang="es-ES"/>
          </a:p>
        </p:txBody>
      </p:sp>
      <p:sp>
        <p:nvSpPr>
          <p:cNvPr id="7" name="Slide Number Placeholder 6"/>
          <p:cNvSpPr>
            <a:spLocks noGrp="1"/>
          </p:cNvSpPr>
          <p:nvPr>
            <p:ph type="sldNum" sz="quarter" idx="12"/>
          </p:nvPr>
        </p:nvSpPr>
        <p:spPr/>
        <p:txBody>
          <a:bodyPr/>
          <a:lstStyle/>
          <a:p>
            <a:fld id="{33D6E5A2-EC83-451F-A719-9AC1370DD5CF}" type="slidenum">
              <a:pPr/>
              <a:t>‹Nº›</a:t>
            </a:fld>
            <a:endParaRPr kumimoji="0" lang="es-ES"/>
          </a:p>
        </p:txBody>
      </p:sp>
    </p:spTree>
  </p:cSld>
  <p:clrMapOvr>
    <a:masterClrMapping/>
  </p:clrMapOvr>
  <p:transition spd="slow">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eaLnBrk="1" latinLnBrk="0" hangingPunct="1">
              <a:defRPr kumimoji="0" lang="es-ES"/>
            </a:lvl1pPr>
          </a:lstStyle>
          <a:p>
            <a:pPr eaLnBrk="1" latinLnBrk="0" hangingPunct="1"/>
            <a:r>
              <a:rPr lang="es-ES"/>
              <a:t>Haga clic para modificar el estilo de título del patrón</a:t>
            </a:r>
            <a:endParaRPr/>
          </a:p>
        </p:txBody>
      </p:sp>
      <p:sp>
        <p:nvSpPr>
          <p:cNvPr id="3" name="Text Placeholder 2"/>
          <p:cNvSpPr>
            <a:spLocks noGrp="1"/>
          </p:cNvSpPr>
          <p:nvPr>
            <p:ph type="body" idx="1"/>
          </p:nvPr>
        </p:nvSpPr>
        <p:spPr>
          <a:xfrm>
            <a:off x="685800" y="1535113"/>
            <a:ext cx="4040188" cy="639762"/>
          </a:xfrm>
        </p:spPr>
        <p:txBody>
          <a:bodyPr anchor="b"/>
          <a:lstStyle>
            <a:lvl1pPr marL="0" indent="0" eaLnBrk="1" latinLnBrk="0" hangingPunct="1">
              <a:buNone/>
              <a:defRPr kumimoji="0" lang="es-ES" sz="2400" b="1"/>
            </a:lvl1pPr>
            <a:lvl2pPr marL="457200" indent="0" eaLnBrk="1" latinLnBrk="0" hangingPunct="1">
              <a:buNone/>
              <a:defRPr kumimoji="0" lang="es-ES" sz="2000" b="1"/>
            </a:lvl2pPr>
            <a:lvl3pPr marL="914400" indent="0" eaLnBrk="1" latinLnBrk="0" hangingPunct="1">
              <a:buNone/>
              <a:defRPr kumimoji="0" lang="es-ES" sz="1800" b="1"/>
            </a:lvl3pPr>
            <a:lvl4pPr marL="1371600" indent="0" eaLnBrk="1" latinLnBrk="0" hangingPunct="1">
              <a:buNone/>
              <a:defRPr kumimoji="0" lang="es-ES" sz="1600" b="1"/>
            </a:lvl4pPr>
            <a:lvl5pPr marL="1828800" indent="0" eaLnBrk="1" latinLnBrk="0" hangingPunct="1">
              <a:buNone/>
              <a:defRPr kumimoji="0" lang="es-ES" sz="1600" b="1"/>
            </a:lvl5pPr>
            <a:lvl6pPr marL="2286000" indent="0" eaLnBrk="1" latinLnBrk="0" hangingPunct="1">
              <a:buNone/>
              <a:defRPr kumimoji="0" lang="es-ES" sz="1600" b="1"/>
            </a:lvl6pPr>
            <a:lvl7pPr marL="2743200" indent="0" eaLnBrk="1" latinLnBrk="0" hangingPunct="1">
              <a:buNone/>
              <a:defRPr kumimoji="0" lang="es-ES" sz="1600" b="1"/>
            </a:lvl7pPr>
            <a:lvl8pPr marL="3200400" indent="0" eaLnBrk="1" latinLnBrk="0" hangingPunct="1">
              <a:buNone/>
              <a:defRPr kumimoji="0" lang="es-ES" sz="1600" b="1"/>
            </a:lvl8pPr>
            <a:lvl9pPr marL="3657600" indent="0" eaLnBrk="1" latinLnBrk="0" hangingPunct="1">
              <a:buNone/>
              <a:defRPr kumimoji="0" lang="es-ES" sz="1600" b="1"/>
            </a:lvl9pPr>
          </a:lstStyle>
          <a:p>
            <a:pPr lvl="0" eaLnBrk="1" latinLnBrk="0" hangingPunct="1"/>
            <a:r>
              <a:rPr lang="es-ES"/>
              <a:t>Haga clic para modificar el estilo de texto del patrón</a:t>
            </a:r>
          </a:p>
        </p:txBody>
      </p:sp>
      <p:sp>
        <p:nvSpPr>
          <p:cNvPr id="4" name="Content Placeholder 3"/>
          <p:cNvSpPr>
            <a:spLocks noGrp="1"/>
          </p:cNvSpPr>
          <p:nvPr>
            <p:ph sz="half" idx="2"/>
          </p:nvPr>
        </p:nvSpPr>
        <p:spPr>
          <a:xfrm>
            <a:off x="685800" y="2174875"/>
            <a:ext cx="4040188" cy="3951288"/>
          </a:xfrm>
        </p:spPr>
        <p:txBody>
          <a:bodyPr/>
          <a:lstStyle>
            <a:lvl1pPr eaLnBrk="1" latinLnBrk="0" hangingPunct="1">
              <a:defRPr kumimoji="0" lang="es-ES" sz="2400"/>
            </a:lvl1pPr>
            <a:lvl2pPr eaLnBrk="1" latinLnBrk="0" hangingPunct="1">
              <a:defRPr kumimoji="0" lang="es-ES" sz="2000"/>
            </a:lvl2pPr>
            <a:lvl3pPr eaLnBrk="1" latinLnBrk="0" hangingPunct="1">
              <a:defRPr kumimoji="0" lang="es-ES" sz="1800"/>
            </a:lvl3pPr>
            <a:lvl4pPr eaLnBrk="1" latinLnBrk="0" hangingPunct="1">
              <a:defRPr kumimoji="0" lang="es-ES" sz="1600"/>
            </a:lvl4pPr>
            <a:lvl5pPr eaLnBrk="1" latinLnBrk="0" hangingPunct="1">
              <a:defRPr kumimoji="0" lang="es-ES" sz="1600"/>
            </a:lvl5pPr>
            <a:lvl6pPr eaLnBrk="1" latinLnBrk="0" hangingPunct="1">
              <a:defRPr kumimoji="0" lang="es-ES" sz="1600"/>
            </a:lvl6pPr>
            <a:lvl7pPr eaLnBrk="1" latinLnBrk="0" hangingPunct="1">
              <a:defRPr kumimoji="0" lang="es-ES" sz="1600"/>
            </a:lvl7pPr>
            <a:lvl8pPr eaLnBrk="1" latinLnBrk="0" hangingPunct="1">
              <a:defRPr kumimoji="0" lang="es-ES" sz="1600"/>
            </a:lvl8pPr>
            <a:lvl9pPr eaLnBrk="1" latinLnBrk="0" hangingPunct="1">
              <a:defRPr kumimoji="0" lang="es-ES" sz="1600"/>
            </a:lvl9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a:p>
        </p:txBody>
      </p:sp>
      <p:sp>
        <p:nvSpPr>
          <p:cNvPr id="5" name="Text Placeholder 4"/>
          <p:cNvSpPr>
            <a:spLocks noGrp="1"/>
          </p:cNvSpPr>
          <p:nvPr>
            <p:ph type="body" sz="quarter" idx="3"/>
          </p:nvPr>
        </p:nvSpPr>
        <p:spPr>
          <a:xfrm>
            <a:off x="4873625" y="1535113"/>
            <a:ext cx="4041775" cy="639762"/>
          </a:xfrm>
        </p:spPr>
        <p:txBody>
          <a:bodyPr anchor="b"/>
          <a:lstStyle>
            <a:lvl1pPr marL="0" indent="0" eaLnBrk="1" latinLnBrk="0" hangingPunct="1">
              <a:buNone/>
              <a:defRPr kumimoji="0" lang="es-ES" sz="2400" b="1"/>
            </a:lvl1pPr>
            <a:lvl2pPr marL="457200" indent="0" eaLnBrk="1" latinLnBrk="0" hangingPunct="1">
              <a:buNone/>
              <a:defRPr kumimoji="0" lang="es-ES" sz="2000" b="1"/>
            </a:lvl2pPr>
            <a:lvl3pPr marL="914400" indent="0" eaLnBrk="1" latinLnBrk="0" hangingPunct="1">
              <a:buNone/>
              <a:defRPr kumimoji="0" lang="es-ES" sz="1800" b="1"/>
            </a:lvl3pPr>
            <a:lvl4pPr marL="1371600" indent="0" eaLnBrk="1" latinLnBrk="0" hangingPunct="1">
              <a:buNone/>
              <a:defRPr kumimoji="0" lang="es-ES" sz="1600" b="1"/>
            </a:lvl4pPr>
            <a:lvl5pPr marL="1828800" indent="0" eaLnBrk="1" latinLnBrk="0" hangingPunct="1">
              <a:buNone/>
              <a:defRPr kumimoji="0" lang="es-ES" sz="1600" b="1"/>
            </a:lvl5pPr>
            <a:lvl6pPr marL="2286000" indent="0" eaLnBrk="1" latinLnBrk="0" hangingPunct="1">
              <a:buNone/>
              <a:defRPr kumimoji="0" lang="es-ES" sz="1600" b="1"/>
            </a:lvl6pPr>
            <a:lvl7pPr marL="2743200" indent="0" eaLnBrk="1" latinLnBrk="0" hangingPunct="1">
              <a:buNone/>
              <a:defRPr kumimoji="0" lang="es-ES" sz="1600" b="1"/>
            </a:lvl7pPr>
            <a:lvl8pPr marL="3200400" indent="0" eaLnBrk="1" latinLnBrk="0" hangingPunct="1">
              <a:buNone/>
              <a:defRPr kumimoji="0" lang="es-ES" sz="1600" b="1"/>
            </a:lvl8pPr>
            <a:lvl9pPr marL="3657600" indent="0" eaLnBrk="1" latinLnBrk="0" hangingPunct="1">
              <a:buNone/>
              <a:defRPr kumimoji="0" lang="es-ES" sz="1600" b="1"/>
            </a:lvl9pPr>
          </a:lstStyle>
          <a:p>
            <a:pPr lvl="0" eaLnBrk="1" latinLnBrk="0" hangingPunct="1"/>
            <a:r>
              <a:rPr lang="es-ES"/>
              <a:t>Haga clic para modificar el estilo de texto del patrón</a:t>
            </a:r>
          </a:p>
        </p:txBody>
      </p:sp>
      <p:sp>
        <p:nvSpPr>
          <p:cNvPr id="6" name="Content Placeholder 5"/>
          <p:cNvSpPr>
            <a:spLocks noGrp="1"/>
          </p:cNvSpPr>
          <p:nvPr>
            <p:ph sz="quarter" idx="4"/>
          </p:nvPr>
        </p:nvSpPr>
        <p:spPr>
          <a:xfrm>
            <a:off x="4873625" y="2174875"/>
            <a:ext cx="4041775" cy="3951288"/>
          </a:xfrm>
        </p:spPr>
        <p:txBody>
          <a:bodyPr/>
          <a:lstStyle>
            <a:lvl1pPr eaLnBrk="1" latinLnBrk="0" hangingPunct="1">
              <a:defRPr kumimoji="0" lang="es-ES" sz="2400"/>
            </a:lvl1pPr>
            <a:lvl2pPr eaLnBrk="1" latinLnBrk="0" hangingPunct="1">
              <a:defRPr kumimoji="0" lang="es-ES" sz="2000"/>
            </a:lvl2pPr>
            <a:lvl3pPr eaLnBrk="1" latinLnBrk="0" hangingPunct="1">
              <a:defRPr kumimoji="0" lang="es-ES" sz="1800"/>
            </a:lvl3pPr>
            <a:lvl4pPr eaLnBrk="1" latinLnBrk="0" hangingPunct="1">
              <a:defRPr kumimoji="0" lang="es-ES" sz="1600"/>
            </a:lvl4pPr>
            <a:lvl5pPr eaLnBrk="1" latinLnBrk="0" hangingPunct="1">
              <a:defRPr kumimoji="0" lang="es-ES" sz="1600"/>
            </a:lvl5pPr>
            <a:lvl6pPr eaLnBrk="1" latinLnBrk="0" hangingPunct="1">
              <a:defRPr kumimoji="0" lang="es-ES" sz="1600"/>
            </a:lvl6pPr>
            <a:lvl7pPr eaLnBrk="1" latinLnBrk="0" hangingPunct="1">
              <a:defRPr kumimoji="0" lang="es-ES" sz="1600"/>
            </a:lvl7pPr>
            <a:lvl8pPr eaLnBrk="1" latinLnBrk="0" hangingPunct="1">
              <a:defRPr kumimoji="0" lang="es-ES" sz="1600"/>
            </a:lvl8pPr>
            <a:lvl9pPr eaLnBrk="1" latinLnBrk="0" hangingPunct="1">
              <a:defRPr kumimoji="0" lang="es-ES" sz="1600"/>
            </a:lvl9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a:p>
        </p:txBody>
      </p:sp>
      <p:sp>
        <p:nvSpPr>
          <p:cNvPr id="7" name="Date Placeholder 6"/>
          <p:cNvSpPr>
            <a:spLocks noGrp="1"/>
          </p:cNvSpPr>
          <p:nvPr>
            <p:ph type="dt" sz="half" idx="10"/>
          </p:nvPr>
        </p:nvSpPr>
        <p:spPr/>
        <p:txBody>
          <a:bodyPr/>
          <a:lstStyle/>
          <a:p>
            <a:fld id="{757B281C-5159-4971-8228-52B9A72E9ED2}" type="datetimeFigureOut">
              <a:pPr/>
              <a:t>15/08/2024</a:t>
            </a:fld>
            <a:endParaRPr kumimoji="0" lang="es-ES"/>
          </a:p>
        </p:txBody>
      </p:sp>
      <p:sp>
        <p:nvSpPr>
          <p:cNvPr id="8" name="Footer Placeholder 7"/>
          <p:cNvSpPr>
            <a:spLocks noGrp="1"/>
          </p:cNvSpPr>
          <p:nvPr>
            <p:ph type="ftr" sz="quarter" idx="11"/>
          </p:nvPr>
        </p:nvSpPr>
        <p:spPr/>
        <p:txBody>
          <a:bodyPr/>
          <a:lstStyle/>
          <a:p>
            <a:endParaRPr kumimoji="0" lang="es-ES"/>
          </a:p>
        </p:txBody>
      </p:sp>
      <p:sp>
        <p:nvSpPr>
          <p:cNvPr id="9" name="Slide Number Placeholder 8"/>
          <p:cNvSpPr>
            <a:spLocks noGrp="1"/>
          </p:cNvSpPr>
          <p:nvPr>
            <p:ph type="sldNum" sz="quarter" idx="12"/>
          </p:nvPr>
        </p:nvSpPr>
        <p:spPr/>
        <p:txBody>
          <a:bodyPr/>
          <a:lstStyle/>
          <a:p>
            <a:fld id="{33D6E5A2-EC83-451F-A719-9AC1370DD5CF}" type="slidenum">
              <a:pPr/>
              <a:t>‹Nº›</a:t>
            </a:fld>
            <a:endParaRPr kumimoji="0" lang="es-ES"/>
          </a:p>
        </p:txBody>
      </p:sp>
    </p:spTree>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3008313" cy="1162050"/>
          </a:xfrm>
        </p:spPr>
        <p:txBody>
          <a:bodyPr anchor="b"/>
          <a:lstStyle>
            <a:lvl1pPr algn="l" eaLnBrk="1" latinLnBrk="0" hangingPunct="1">
              <a:defRPr kumimoji="0" lang="es-ES" sz="2000" b="1"/>
            </a:lvl1pPr>
          </a:lstStyle>
          <a:p>
            <a:pPr eaLnBrk="1" latinLnBrk="0" hangingPunct="1"/>
            <a:r>
              <a:rPr lang="es-ES"/>
              <a:t>Haga clic para modificar el estilo de título del patrón</a:t>
            </a:r>
            <a:endParaRPr/>
          </a:p>
        </p:txBody>
      </p:sp>
      <p:sp>
        <p:nvSpPr>
          <p:cNvPr id="3" name="Content Placeholder 2"/>
          <p:cNvSpPr>
            <a:spLocks noGrp="1"/>
          </p:cNvSpPr>
          <p:nvPr>
            <p:ph idx="1"/>
          </p:nvPr>
        </p:nvSpPr>
        <p:spPr>
          <a:xfrm>
            <a:off x="3803650" y="273050"/>
            <a:ext cx="5111750" cy="5853113"/>
          </a:xfrm>
        </p:spPr>
        <p:txBody>
          <a:bodyPr/>
          <a:lstStyle>
            <a:lvl1pPr eaLnBrk="1" latinLnBrk="0" hangingPunct="1">
              <a:defRPr kumimoji="0" lang="es-ES" sz="3200"/>
            </a:lvl1pPr>
            <a:lvl2pPr eaLnBrk="1" latinLnBrk="0" hangingPunct="1">
              <a:defRPr kumimoji="0" lang="es-ES" sz="2800"/>
            </a:lvl2pPr>
            <a:lvl3pPr eaLnBrk="1" latinLnBrk="0" hangingPunct="1">
              <a:defRPr kumimoji="0" lang="es-ES" sz="2400"/>
            </a:lvl3pPr>
            <a:lvl4pPr eaLnBrk="1" latinLnBrk="0" hangingPunct="1">
              <a:defRPr kumimoji="0" lang="es-ES" sz="2000"/>
            </a:lvl4pPr>
            <a:lvl5pPr eaLnBrk="1" latinLnBrk="0" hangingPunct="1">
              <a:defRPr kumimoji="0" lang="es-ES" sz="2000"/>
            </a:lvl5pPr>
            <a:lvl6pPr eaLnBrk="1" latinLnBrk="0" hangingPunct="1">
              <a:defRPr kumimoji="0" lang="es-ES" sz="2000"/>
            </a:lvl6pPr>
            <a:lvl7pPr eaLnBrk="1" latinLnBrk="0" hangingPunct="1">
              <a:defRPr kumimoji="0" lang="es-ES" sz="2000"/>
            </a:lvl7pPr>
            <a:lvl8pPr eaLnBrk="1" latinLnBrk="0" hangingPunct="1">
              <a:defRPr kumimoji="0" lang="es-ES" sz="2000"/>
            </a:lvl8pPr>
            <a:lvl9pPr eaLnBrk="1" latinLnBrk="0" hangingPunct="1">
              <a:defRPr kumimoji="0" lang="es-ES" sz="2000"/>
            </a:lvl9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a:p>
        </p:txBody>
      </p:sp>
      <p:sp>
        <p:nvSpPr>
          <p:cNvPr id="4" name="Text Placeholder 3"/>
          <p:cNvSpPr>
            <a:spLocks noGrp="1"/>
          </p:cNvSpPr>
          <p:nvPr>
            <p:ph type="body" sz="half" idx="2"/>
          </p:nvPr>
        </p:nvSpPr>
        <p:spPr>
          <a:xfrm>
            <a:off x="685800" y="1435100"/>
            <a:ext cx="3008313" cy="4691063"/>
          </a:xfrm>
        </p:spPr>
        <p:txBody>
          <a:bodyPr/>
          <a:lstStyle>
            <a:lvl1pPr marL="0" indent="0" eaLnBrk="1" latinLnBrk="0" hangingPunct="1">
              <a:buNone/>
              <a:defRPr kumimoji="0" lang="es-ES" sz="1400"/>
            </a:lvl1pPr>
            <a:lvl2pPr marL="457200" indent="0" eaLnBrk="1" latinLnBrk="0" hangingPunct="1">
              <a:buNone/>
              <a:defRPr kumimoji="0" lang="es-ES" sz="1200"/>
            </a:lvl2pPr>
            <a:lvl3pPr marL="914400" indent="0" eaLnBrk="1" latinLnBrk="0" hangingPunct="1">
              <a:buNone/>
              <a:defRPr kumimoji="0" lang="es-ES" sz="1000"/>
            </a:lvl3pPr>
            <a:lvl4pPr marL="1371600" indent="0" eaLnBrk="1" latinLnBrk="0" hangingPunct="1">
              <a:buNone/>
              <a:defRPr kumimoji="0" lang="es-ES" sz="900"/>
            </a:lvl4pPr>
            <a:lvl5pPr marL="1828800" indent="0" eaLnBrk="1" latinLnBrk="0" hangingPunct="1">
              <a:buNone/>
              <a:defRPr kumimoji="0" lang="es-ES" sz="900"/>
            </a:lvl5pPr>
            <a:lvl6pPr marL="2286000" indent="0" eaLnBrk="1" latinLnBrk="0" hangingPunct="1">
              <a:buNone/>
              <a:defRPr kumimoji="0" lang="es-ES" sz="900"/>
            </a:lvl6pPr>
            <a:lvl7pPr marL="2743200" indent="0" eaLnBrk="1" latinLnBrk="0" hangingPunct="1">
              <a:buNone/>
              <a:defRPr kumimoji="0" lang="es-ES" sz="900"/>
            </a:lvl7pPr>
            <a:lvl8pPr marL="3200400" indent="0" eaLnBrk="1" latinLnBrk="0" hangingPunct="1">
              <a:buNone/>
              <a:defRPr kumimoji="0" lang="es-ES" sz="900"/>
            </a:lvl8pPr>
            <a:lvl9pPr marL="3657600" indent="0" eaLnBrk="1" latinLnBrk="0" hangingPunct="1">
              <a:buNone/>
              <a:defRPr kumimoji="0" lang="es-ES" sz="900"/>
            </a:lvl9pPr>
          </a:lstStyle>
          <a:p>
            <a:pPr lvl="0" eaLnBrk="1" latinLnBrk="0" hangingPunct="1"/>
            <a:r>
              <a:rPr lang="es-ES"/>
              <a:t>Haga clic para modificar el estilo de texto del patrón</a:t>
            </a:r>
          </a:p>
        </p:txBody>
      </p:sp>
      <p:sp>
        <p:nvSpPr>
          <p:cNvPr id="5" name="Date Placeholder 4"/>
          <p:cNvSpPr>
            <a:spLocks noGrp="1"/>
          </p:cNvSpPr>
          <p:nvPr>
            <p:ph type="dt" sz="half" idx="10"/>
          </p:nvPr>
        </p:nvSpPr>
        <p:spPr/>
        <p:txBody>
          <a:bodyPr/>
          <a:lstStyle/>
          <a:p>
            <a:fld id="{757B281C-5159-4971-8228-52B9A72E9ED2}" type="datetimeFigureOut">
              <a:pPr/>
              <a:t>15/08/2024</a:t>
            </a:fld>
            <a:endParaRPr kumimoji="0" lang="es-ES"/>
          </a:p>
        </p:txBody>
      </p:sp>
      <p:sp>
        <p:nvSpPr>
          <p:cNvPr id="6" name="Footer Placeholder 5"/>
          <p:cNvSpPr>
            <a:spLocks noGrp="1"/>
          </p:cNvSpPr>
          <p:nvPr>
            <p:ph type="ftr" sz="quarter" idx="11"/>
          </p:nvPr>
        </p:nvSpPr>
        <p:spPr/>
        <p:txBody>
          <a:bodyPr/>
          <a:lstStyle/>
          <a:p>
            <a:endParaRPr kumimoji="0" lang="es-ES"/>
          </a:p>
        </p:txBody>
      </p:sp>
      <p:sp>
        <p:nvSpPr>
          <p:cNvPr id="7" name="Slide Number Placeholder 6"/>
          <p:cNvSpPr>
            <a:spLocks noGrp="1"/>
          </p:cNvSpPr>
          <p:nvPr>
            <p:ph type="sldNum" sz="quarter" idx="12"/>
          </p:nvPr>
        </p:nvSpPr>
        <p:spPr/>
        <p:txBody>
          <a:bodyPr/>
          <a:lstStyle/>
          <a:p>
            <a:fld id="{33D6E5A2-EC83-451F-A719-9AC1370DD5CF}" type="slidenum">
              <a:pPr/>
              <a:t>‹Nº›</a:t>
            </a:fld>
            <a:endParaRPr kumimoji="0" lang="es-ES"/>
          </a:p>
        </p:txBody>
      </p:sp>
    </p:spTree>
  </p:cSld>
  <p:clrMapOvr>
    <a:masterClrMapping/>
  </p:clrMapOvr>
  <p:transition spd="slow">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eaLnBrk="1" latinLnBrk="0" hangingPunct="1">
              <a:defRPr kumimoji="0" lang="es-ES" sz="2000" b="1"/>
            </a:lvl1pPr>
          </a:lstStyle>
          <a:p>
            <a:pPr eaLnBrk="1" latinLnBrk="0" hangingPunct="1"/>
            <a:r>
              <a:rPr lang="es-ES"/>
              <a:t>Haga clic para modificar el estilo de título del patrón</a:t>
            </a:r>
            <a:endParaRPr/>
          </a:p>
        </p:txBody>
      </p:sp>
      <p:sp>
        <p:nvSpPr>
          <p:cNvPr id="3" name="Picture Placeholder 2"/>
          <p:cNvSpPr>
            <a:spLocks noGrp="1"/>
          </p:cNvSpPr>
          <p:nvPr>
            <p:ph type="pic" idx="1"/>
          </p:nvPr>
        </p:nvSpPr>
        <p:spPr>
          <a:xfrm>
            <a:off x="1792288" y="612775"/>
            <a:ext cx="5486400" cy="4114800"/>
          </a:xfrm>
        </p:spPr>
        <p:txBody>
          <a:bodyPr/>
          <a:lstStyle>
            <a:lvl1pPr marL="0" indent="0" eaLnBrk="1" latinLnBrk="0" hangingPunct="1">
              <a:buNone/>
              <a:defRPr kumimoji="0" lang="es-ES" sz="3200"/>
            </a:lvl1pPr>
            <a:lvl2pPr marL="457200" indent="0" eaLnBrk="1" latinLnBrk="0" hangingPunct="1">
              <a:buNone/>
              <a:defRPr kumimoji="0" lang="es-ES" sz="2800"/>
            </a:lvl2pPr>
            <a:lvl3pPr marL="914400" indent="0" eaLnBrk="1" latinLnBrk="0" hangingPunct="1">
              <a:buNone/>
              <a:defRPr kumimoji="0" lang="es-ES" sz="2400"/>
            </a:lvl3pPr>
            <a:lvl4pPr marL="1371600" indent="0" eaLnBrk="1" latinLnBrk="0" hangingPunct="1">
              <a:buNone/>
              <a:defRPr kumimoji="0" lang="es-ES" sz="2000"/>
            </a:lvl4pPr>
            <a:lvl5pPr marL="1828800" indent="0" eaLnBrk="1" latinLnBrk="0" hangingPunct="1">
              <a:buNone/>
              <a:defRPr kumimoji="0" lang="es-ES" sz="2000"/>
            </a:lvl5pPr>
            <a:lvl6pPr marL="2286000" indent="0" eaLnBrk="1" latinLnBrk="0" hangingPunct="1">
              <a:buNone/>
              <a:defRPr kumimoji="0" lang="es-ES" sz="2000"/>
            </a:lvl6pPr>
            <a:lvl7pPr marL="2743200" indent="0" eaLnBrk="1" latinLnBrk="0" hangingPunct="1">
              <a:buNone/>
              <a:defRPr kumimoji="0" lang="es-ES" sz="2000"/>
            </a:lvl7pPr>
            <a:lvl8pPr marL="3200400" indent="0" eaLnBrk="1" latinLnBrk="0" hangingPunct="1">
              <a:buNone/>
              <a:defRPr kumimoji="0" lang="es-ES" sz="2000"/>
            </a:lvl8pPr>
            <a:lvl9pPr marL="3657600" indent="0" eaLnBrk="1" latinLnBrk="0" hangingPunct="1">
              <a:buNone/>
              <a:defRPr kumimoji="0" lang="es-ES" sz="2000"/>
            </a:lvl9pPr>
          </a:lstStyle>
          <a:p>
            <a:pPr eaLnBrk="1" latinLnBrk="0" hangingPunct="1"/>
            <a:r>
              <a:rPr lang="es-ES"/>
              <a:t>Haga clic en el icono para agregar una imagen</a:t>
            </a:r>
            <a:endParaRPr/>
          </a:p>
        </p:txBody>
      </p:sp>
      <p:sp>
        <p:nvSpPr>
          <p:cNvPr id="4" name="Text Placeholder 3"/>
          <p:cNvSpPr>
            <a:spLocks noGrp="1"/>
          </p:cNvSpPr>
          <p:nvPr>
            <p:ph type="body" sz="half" idx="2"/>
          </p:nvPr>
        </p:nvSpPr>
        <p:spPr>
          <a:xfrm>
            <a:off x="1792288" y="5367338"/>
            <a:ext cx="5486400" cy="804862"/>
          </a:xfrm>
        </p:spPr>
        <p:txBody>
          <a:bodyPr/>
          <a:lstStyle>
            <a:lvl1pPr marL="0" indent="0" eaLnBrk="1" latinLnBrk="0" hangingPunct="1">
              <a:buNone/>
              <a:defRPr kumimoji="0" lang="es-ES" sz="1400"/>
            </a:lvl1pPr>
            <a:lvl2pPr marL="457200" indent="0" eaLnBrk="1" latinLnBrk="0" hangingPunct="1">
              <a:buNone/>
              <a:defRPr kumimoji="0" lang="es-ES" sz="1200"/>
            </a:lvl2pPr>
            <a:lvl3pPr marL="914400" indent="0" eaLnBrk="1" latinLnBrk="0" hangingPunct="1">
              <a:buNone/>
              <a:defRPr kumimoji="0" lang="es-ES" sz="1000"/>
            </a:lvl3pPr>
            <a:lvl4pPr marL="1371600" indent="0" eaLnBrk="1" latinLnBrk="0" hangingPunct="1">
              <a:buNone/>
              <a:defRPr kumimoji="0" lang="es-ES" sz="900"/>
            </a:lvl4pPr>
            <a:lvl5pPr marL="1828800" indent="0" eaLnBrk="1" latinLnBrk="0" hangingPunct="1">
              <a:buNone/>
              <a:defRPr kumimoji="0" lang="es-ES" sz="900"/>
            </a:lvl5pPr>
            <a:lvl6pPr marL="2286000" indent="0" eaLnBrk="1" latinLnBrk="0" hangingPunct="1">
              <a:buNone/>
              <a:defRPr kumimoji="0" lang="es-ES" sz="900"/>
            </a:lvl6pPr>
            <a:lvl7pPr marL="2743200" indent="0" eaLnBrk="1" latinLnBrk="0" hangingPunct="1">
              <a:buNone/>
              <a:defRPr kumimoji="0" lang="es-ES" sz="900"/>
            </a:lvl7pPr>
            <a:lvl8pPr marL="3200400" indent="0" eaLnBrk="1" latinLnBrk="0" hangingPunct="1">
              <a:buNone/>
              <a:defRPr kumimoji="0" lang="es-ES" sz="900"/>
            </a:lvl8pPr>
            <a:lvl9pPr marL="3657600" indent="0" eaLnBrk="1" latinLnBrk="0" hangingPunct="1">
              <a:buNone/>
              <a:defRPr kumimoji="0" lang="es-ES" sz="900"/>
            </a:lvl9pPr>
          </a:lstStyle>
          <a:p>
            <a:pPr lvl="0" eaLnBrk="1" latinLnBrk="0" hangingPunct="1"/>
            <a:r>
              <a:rPr lang="es-ES"/>
              <a:t>Haga clic para modificar el estilo de texto del patrón</a:t>
            </a:r>
          </a:p>
        </p:txBody>
      </p:sp>
      <p:sp>
        <p:nvSpPr>
          <p:cNvPr id="5" name="Date Placeholder 4"/>
          <p:cNvSpPr>
            <a:spLocks noGrp="1"/>
          </p:cNvSpPr>
          <p:nvPr>
            <p:ph type="dt" sz="half" idx="10"/>
          </p:nvPr>
        </p:nvSpPr>
        <p:spPr/>
        <p:txBody>
          <a:bodyPr/>
          <a:lstStyle/>
          <a:p>
            <a:fld id="{757B281C-5159-4971-8228-52B9A72E9ED2}" type="datetimeFigureOut">
              <a:pPr/>
              <a:t>15/08/2024</a:t>
            </a:fld>
            <a:endParaRPr kumimoji="0" lang="es-ES"/>
          </a:p>
        </p:txBody>
      </p:sp>
      <p:sp>
        <p:nvSpPr>
          <p:cNvPr id="6" name="Footer Placeholder 5"/>
          <p:cNvSpPr>
            <a:spLocks noGrp="1"/>
          </p:cNvSpPr>
          <p:nvPr>
            <p:ph type="ftr" sz="quarter" idx="11"/>
          </p:nvPr>
        </p:nvSpPr>
        <p:spPr/>
        <p:txBody>
          <a:bodyPr/>
          <a:lstStyle/>
          <a:p>
            <a:endParaRPr kumimoji="0" lang="es-ES"/>
          </a:p>
        </p:txBody>
      </p:sp>
      <p:sp>
        <p:nvSpPr>
          <p:cNvPr id="7" name="Slide Number Placeholder 6"/>
          <p:cNvSpPr>
            <a:spLocks noGrp="1"/>
          </p:cNvSpPr>
          <p:nvPr>
            <p:ph type="sldNum" sz="quarter" idx="12"/>
          </p:nvPr>
        </p:nvSpPr>
        <p:spPr/>
        <p:txBody>
          <a:bodyPr/>
          <a:lstStyle/>
          <a:p>
            <a:fld id="{33D6E5A2-EC83-451F-A719-9AC1370DD5CF}" type="slidenum">
              <a:pPr/>
              <a:t>‹Nº›</a:t>
            </a:fld>
            <a:endParaRPr kumimoji="0" lang="es-ES"/>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latinLnBrk="0" hangingPunct="1"/>
            <a:r>
              <a:rPr lang="es-ES"/>
              <a:t>Haga clic para modificar el estilo de título del patrón</a:t>
            </a:r>
            <a:endParaRPr/>
          </a:p>
        </p:txBody>
      </p:sp>
      <p:sp>
        <p:nvSpPr>
          <p:cNvPr id="3" name="Vertical Text Placeholder 2"/>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a:p>
        </p:txBody>
      </p:sp>
      <p:sp>
        <p:nvSpPr>
          <p:cNvPr id="4" name="Date Placeholder 3"/>
          <p:cNvSpPr>
            <a:spLocks noGrp="1"/>
          </p:cNvSpPr>
          <p:nvPr>
            <p:ph type="dt" sz="half" idx="10"/>
          </p:nvPr>
        </p:nvSpPr>
        <p:spPr/>
        <p:txBody>
          <a:bodyPr/>
          <a:lstStyle/>
          <a:p>
            <a:fld id="{757B281C-5159-4971-8228-52B9A72E9ED2}" type="datetimeFigureOut">
              <a:pPr/>
              <a:t>15/08/2024</a:t>
            </a:fld>
            <a:endParaRPr kumimoji="0" lang="es-ES"/>
          </a:p>
        </p:txBody>
      </p:sp>
      <p:sp>
        <p:nvSpPr>
          <p:cNvPr id="5" name="Footer Placeholder 4"/>
          <p:cNvSpPr>
            <a:spLocks noGrp="1"/>
          </p:cNvSpPr>
          <p:nvPr>
            <p:ph type="ftr" sz="quarter" idx="11"/>
          </p:nvPr>
        </p:nvSpPr>
        <p:spPr/>
        <p:txBody>
          <a:bodyPr/>
          <a:lstStyle/>
          <a:p>
            <a:endParaRPr kumimoji="0" lang="es-ES"/>
          </a:p>
        </p:txBody>
      </p:sp>
      <p:sp>
        <p:nvSpPr>
          <p:cNvPr id="6" name="Slide Number Placeholder 5"/>
          <p:cNvSpPr>
            <a:spLocks noGrp="1"/>
          </p:cNvSpPr>
          <p:nvPr>
            <p:ph type="sldNum" sz="quarter" idx="12"/>
          </p:nvPr>
        </p:nvSpPr>
        <p:spPr/>
        <p:txBody>
          <a:bodyPr/>
          <a:lstStyle/>
          <a:p>
            <a:fld id="{33D6E5A2-EC83-451F-A719-9AC1370DD5CF}" type="slidenum">
              <a:pPr/>
              <a:t>‹Nº›</a:t>
            </a:fld>
            <a:endParaRPr kumimoji="0" lang="es-ES"/>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Texto y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057400" cy="5851525"/>
          </a:xfrm>
        </p:spPr>
        <p:txBody>
          <a:bodyPr vert="eaVert"/>
          <a:lstStyle/>
          <a:p>
            <a:pPr eaLnBrk="1" latinLnBrk="0" hangingPunct="1"/>
            <a:r>
              <a:rPr lang="es-ES"/>
              <a:t>Haga clic para modificar el estilo de título del patrón</a:t>
            </a:r>
            <a:endParaRPr/>
          </a:p>
        </p:txBody>
      </p:sp>
      <p:sp>
        <p:nvSpPr>
          <p:cNvPr id="3" name="Vertical Text Placeholder 2"/>
          <p:cNvSpPr>
            <a:spLocks noGrp="1"/>
          </p:cNvSpPr>
          <p:nvPr>
            <p:ph type="body" orient="vert" idx="1"/>
          </p:nvPr>
        </p:nvSpPr>
        <p:spPr>
          <a:xfrm>
            <a:off x="762000" y="274638"/>
            <a:ext cx="5867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a:p>
        </p:txBody>
      </p:sp>
      <p:sp>
        <p:nvSpPr>
          <p:cNvPr id="4" name="Date Placeholder 3"/>
          <p:cNvSpPr>
            <a:spLocks noGrp="1"/>
          </p:cNvSpPr>
          <p:nvPr>
            <p:ph type="dt" sz="half" idx="10"/>
          </p:nvPr>
        </p:nvSpPr>
        <p:spPr/>
        <p:txBody>
          <a:bodyPr/>
          <a:lstStyle/>
          <a:p>
            <a:fld id="{757B281C-5159-4971-8228-52B9A72E9ED2}" type="datetimeFigureOut">
              <a:pPr/>
              <a:t>15/08/2024</a:t>
            </a:fld>
            <a:endParaRPr kumimoji="0" lang="es-ES"/>
          </a:p>
        </p:txBody>
      </p:sp>
      <p:sp>
        <p:nvSpPr>
          <p:cNvPr id="5" name="Footer Placeholder 4"/>
          <p:cNvSpPr>
            <a:spLocks noGrp="1"/>
          </p:cNvSpPr>
          <p:nvPr>
            <p:ph type="ftr" sz="quarter" idx="11"/>
          </p:nvPr>
        </p:nvSpPr>
        <p:spPr/>
        <p:txBody>
          <a:bodyPr/>
          <a:lstStyle/>
          <a:p>
            <a:endParaRPr kumimoji="0" lang="es-ES"/>
          </a:p>
        </p:txBody>
      </p:sp>
      <p:sp>
        <p:nvSpPr>
          <p:cNvPr id="6" name="Slide Number Placeholder 5"/>
          <p:cNvSpPr>
            <a:spLocks noGrp="1"/>
          </p:cNvSpPr>
          <p:nvPr>
            <p:ph type="sldNum" sz="quarter" idx="12"/>
          </p:nvPr>
        </p:nvSpPr>
        <p:spPr/>
        <p:txBody>
          <a:bodyPr/>
          <a:lstStyle/>
          <a:p>
            <a:fld id="{33D6E5A2-EC83-451F-A719-9AC1370DD5CF}" type="slidenum">
              <a:pPr/>
              <a:t>‹Nº›</a:t>
            </a:fld>
            <a:endParaRPr kumimoji="0" lang="es-ES"/>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4"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Placeholder 1"/>
          <p:cNvSpPr>
            <a:spLocks noGrp="1"/>
          </p:cNvSpPr>
          <p:nvPr>
            <p:ph type="title"/>
          </p:nvPr>
        </p:nvSpPr>
        <p:spPr>
          <a:xfrm>
            <a:off x="762000" y="274638"/>
            <a:ext cx="8077200" cy="1143000"/>
          </a:xfrm>
          <a:prstGeom prst="rect">
            <a:avLst/>
          </a:prstGeom>
        </p:spPr>
        <p:txBody>
          <a:bodyPr vert="horz" lIns="91440" tIns="45720" rIns="91440" bIns="45720" rtlCol="0" anchor="ctr">
            <a:normAutofit/>
          </a:bodyPr>
          <a:lstStyle/>
          <a:p>
            <a:pPr eaLnBrk="1" latinLnBrk="0" hangingPunct="1"/>
            <a:r>
              <a:rPr kumimoji="0" lang="es-ES"/>
              <a:t>Haga clic para modificar el estilo de título del patrón</a:t>
            </a:r>
            <a:endParaRPr kumimoji="0" lang="en-US"/>
          </a:p>
        </p:txBody>
      </p:sp>
      <p:sp>
        <p:nvSpPr>
          <p:cNvPr id="3" name="Text Placeholder 2"/>
          <p:cNvSpPr>
            <a:spLocks noGrp="1"/>
          </p:cNvSpPr>
          <p:nvPr>
            <p:ph type="body" idx="1"/>
          </p:nvPr>
        </p:nvSpPr>
        <p:spPr>
          <a:xfrm>
            <a:off x="762000" y="1600200"/>
            <a:ext cx="8077200" cy="4525963"/>
          </a:xfrm>
          <a:prstGeom prst="rect">
            <a:avLst/>
          </a:prstGeom>
        </p:spPr>
        <p:txBody>
          <a:bodyPr vert="horz" lIns="91440" tIns="45720" rIns="91440" bIns="45720" rtlCol="0">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
        <p:nvSpPr>
          <p:cNvPr id="4" name="Date Placeholder 3"/>
          <p:cNvSpPr>
            <a:spLocks noGrp="1"/>
          </p:cNvSpPr>
          <p:nvPr>
            <p:ph type="dt" sz="half" idx="2"/>
          </p:nvPr>
        </p:nvSpPr>
        <p:spPr>
          <a:xfrm>
            <a:off x="762000" y="6356350"/>
            <a:ext cx="2133600" cy="365125"/>
          </a:xfrm>
          <a:prstGeom prst="rect">
            <a:avLst/>
          </a:prstGeom>
        </p:spPr>
        <p:txBody>
          <a:bodyPr vert="horz" lIns="91440" tIns="45720" rIns="91440" bIns="45720" rtlCol="0" anchor="ctr"/>
          <a:lstStyle>
            <a:lvl1pPr algn="l" eaLnBrk="1" latinLnBrk="0" hangingPunct="1">
              <a:defRPr kumimoji="0" lang="es-ES" sz="1200">
                <a:solidFill>
                  <a:schemeClr val="tx1">
                    <a:tint val="75000"/>
                  </a:schemeClr>
                </a:solidFill>
              </a:defRPr>
            </a:lvl1pPr>
          </a:lstStyle>
          <a:p>
            <a:fld id="{757B281C-5159-4971-8228-52B9A72E9ED2}" type="datetimeFigureOut">
              <a:pPr/>
              <a:t>15/08/2024</a:t>
            </a:fld>
            <a:endParaRPr kumimoji="0" lang="es-ES"/>
          </a:p>
        </p:txBody>
      </p:sp>
      <p:sp>
        <p:nvSpPr>
          <p:cNvPr id="5" name="Footer Placeholder 4"/>
          <p:cNvSpPr>
            <a:spLocks noGrp="1"/>
          </p:cNvSpPr>
          <p:nvPr>
            <p:ph type="ftr" sz="quarter" idx="3"/>
          </p:nvPr>
        </p:nvSpPr>
        <p:spPr>
          <a:xfrm>
            <a:off x="3352800" y="6356350"/>
            <a:ext cx="2895600" cy="365125"/>
          </a:xfrm>
          <a:prstGeom prst="rect">
            <a:avLst/>
          </a:prstGeom>
        </p:spPr>
        <p:txBody>
          <a:bodyPr vert="horz" lIns="91440" tIns="45720" rIns="91440" bIns="45720" rtlCol="0" anchor="ctr"/>
          <a:lstStyle>
            <a:lvl1pPr algn="ctr" eaLnBrk="1" latinLnBrk="0" hangingPunct="1">
              <a:defRPr kumimoji="0" lang="es-ES" sz="1200">
                <a:solidFill>
                  <a:schemeClr val="tx1">
                    <a:tint val="75000"/>
                  </a:schemeClr>
                </a:solidFill>
              </a:defRPr>
            </a:lvl1pPr>
          </a:lstStyle>
          <a:p>
            <a:endParaRPr kumimoji="0" lang="es-ES"/>
          </a:p>
        </p:txBody>
      </p:sp>
      <p:sp>
        <p:nvSpPr>
          <p:cNvPr id="6" name="Slide Number Placeholder 5"/>
          <p:cNvSpPr>
            <a:spLocks noGrp="1"/>
          </p:cNvSpPr>
          <p:nvPr>
            <p:ph type="sldNum" sz="quarter" idx="4"/>
          </p:nvPr>
        </p:nvSpPr>
        <p:spPr>
          <a:xfrm>
            <a:off x="6705600" y="6356350"/>
            <a:ext cx="2133600" cy="365125"/>
          </a:xfrm>
          <a:prstGeom prst="rect">
            <a:avLst/>
          </a:prstGeom>
        </p:spPr>
        <p:txBody>
          <a:bodyPr vert="horz" lIns="91440" tIns="45720" rIns="91440" bIns="45720" rtlCol="0" anchor="ctr"/>
          <a:lstStyle>
            <a:lvl1pPr algn="r" eaLnBrk="1" latinLnBrk="0" hangingPunct="1">
              <a:defRPr kumimoji="0" lang="es-ES" sz="1200">
                <a:solidFill>
                  <a:schemeClr val="tx1">
                    <a:tint val="75000"/>
                  </a:schemeClr>
                </a:solidFill>
              </a:defRPr>
            </a:lvl1pPr>
          </a:lstStyle>
          <a:p>
            <a:fld id="{33D6E5A2-EC83-451F-A719-9AC1370DD5CF}" type="slidenum">
              <a:pPr/>
              <a:t>‹Nº›</a:t>
            </a:fld>
            <a:endParaRPr kumimoji="0" lang="es-ES"/>
          </a:p>
        </p:txBody>
      </p:sp>
      <p:pic>
        <p:nvPicPr>
          <p:cNvPr id="8" name="Picture 7"/>
          <p:cNvPicPr>
            <a:picLocks noChangeAspect="1"/>
          </p:cNvPicPr>
          <p:nvPr/>
        </p:nvPicPr>
        <p:blipFill rotWithShape="1">
          <a:blip r:embed="rId15" cstate="email">
            <a:extLst>
              <a:ext uri="{28A0092B-C50C-407E-A947-70E740481C1C}">
                <a14:useLocalDpi xmlns:a14="http://schemas.microsoft.com/office/drawing/2010/main"/>
              </a:ext>
            </a:extLst>
          </a:blip>
          <a:srcRect/>
          <a:stretch/>
        </p:blipFill>
        <p:spPr>
          <a:xfrm>
            <a:off x="-152400" y="-109183"/>
            <a:ext cx="818707" cy="708318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6" r:id="rId6"/>
    <p:sldLayoutId id="2147483657" r:id="rId7"/>
    <p:sldLayoutId id="2147483658" r:id="rId8"/>
    <p:sldLayoutId id="2147483659" r:id="rId9"/>
    <p:sldLayoutId id="2147483654" r:id="rId10"/>
    <p:sldLayoutId id="2147483655" r:id="rId11"/>
    <p:sldLayoutId id="2147483663" r:id="rId12"/>
  </p:sldLayoutIdLst>
  <p:transition spd="slow">
    <p:wipe dir="d"/>
  </p:transition>
  <p:txStyles>
    <p:titleStyle>
      <a:lvl1pPr algn="l" defTabSz="914400" rtl="0" eaLnBrk="1" latinLnBrk="0" hangingPunct="1">
        <a:spcBef>
          <a:spcPct val="0"/>
        </a:spcBef>
        <a:buNone/>
        <a:defRPr kumimoji="0" lang="es-ES"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0" lang="es-ES"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0" lang="es-ES"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0" lang="es-ES"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0" lang="es-ES"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0" lang="es-ES"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0" lang="es-E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0" lang="es-E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0" lang="es-E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0" lang="es-ES" sz="2000" kern="1200">
          <a:solidFill>
            <a:schemeClr val="tx1"/>
          </a:solidFill>
          <a:latin typeface="+mn-lt"/>
          <a:ea typeface="+mn-ea"/>
          <a:cs typeface="+mn-cs"/>
        </a:defRPr>
      </a:lvl9pPr>
    </p:bodyStyle>
    <p:otherStyle>
      <a:defPPr>
        <a:defRPr kumimoji="0" lang="es-ES"/>
      </a:defPPr>
      <a:lvl1pPr marL="0" algn="l" defTabSz="914400" rtl="0" eaLnBrk="1" latinLnBrk="0" hangingPunct="1">
        <a:defRPr kumimoji="0" lang="es-ES" sz="1800" kern="1200">
          <a:solidFill>
            <a:schemeClr val="tx1"/>
          </a:solidFill>
          <a:latin typeface="+mn-lt"/>
          <a:ea typeface="+mn-ea"/>
          <a:cs typeface="+mn-cs"/>
        </a:defRPr>
      </a:lvl1pPr>
      <a:lvl2pPr marL="457200" algn="l" defTabSz="914400" rtl="0" eaLnBrk="1" latinLnBrk="0" hangingPunct="1">
        <a:defRPr kumimoji="0" lang="es-ES" sz="1800" kern="1200">
          <a:solidFill>
            <a:schemeClr val="tx1"/>
          </a:solidFill>
          <a:latin typeface="+mn-lt"/>
          <a:ea typeface="+mn-ea"/>
          <a:cs typeface="+mn-cs"/>
        </a:defRPr>
      </a:lvl2pPr>
      <a:lvl3pPr marL="914400" algn="l" defTabSz="914400" rtl="0" eaLnBrk="1" latinLnBrk="0" hangingPunct="1">
        <a:defRPr kumimoji="0" lang="es-ES" sz="1800" kern="1200">
          <a:solidFill>
            <a:schemeClr val="tx1"/>
          </a:solidFill>
          <a:latin typeface="+mn-lt"/>
          <a:ea typeface="+mn-ea"/>
          <a:cs typeface="+mn-cs"/>
        </a:defRPr>
      </a:lvl3pPr>
      <a:lvl4pPr marL="1371600" algn="l" defTabSz="914400" rtl="0" eaLnBrk="1" latinLnBrk="0" hangingPunct="1">
        <a:defRPr kumimoji="0" lang="es-ES" sz="1800" kern="1200">
          <a:solidFill>
            <a:schemeClr val="tx1"/>
          </a:solidFill>
          <a:latin typeface="+mn-lt"/>
          <a:ea typeface="+mn-ea"/>
          <a:cs typeface="+mn-cs"/>
        </a:defRPr>
      </a:lvl4pPr>
      <a:lvl5pPr marL="1828800" algn="l" defTabSz="914400" rtl="0" eaLnBrk="1" latinLnBrk="0" hangingPunct="1">
        <a:defRPr kumimoji="0" lang="es-ES" sz="1800" kern="1200">
          <a:solidFill>
            <a:schemeClr val="tx1"/>
          </a:solidFill>
          <a:latin typeface="+mn-lt"/>
          <a:ea typeface="+mn-ea"/>
          <a:cs typeface="+mn-cs"/>
        </a:defRPr>
      </a:lvl5pPr>
      <a:lvl6pPr marL="2286000" algn="l" defTabSz="914400" rtl="0" eaLnBrk="1" latinLnBrk="0" hangingPunct="1">
        <a:defRPr kumimoji="0" lang="es-ES" sz="1800" kern="1200">
          <a:solidFill>
            <a:schemeClr val="tx1"/>
          </a:solidFill>
          <a:latin typeface="+mn-lt"/>
          <a:ea typeface="+mn-ea"/>
          <a:cs typeface="+mn-cs"/>
        </a:defRPr>
      </a:lvl6pPr>
      <a:lvl7pPr marL="2743200" algn="l" defTabSz="914400" rtl="0" eaLnBrk="1" latinLnBrk="0" hangingPunct="1">
        <a:defRPr kumimoji="0" lang="es-ES" sz="1800" kern="1200">
          <a:solidFill>
            <a:schemeClr val="tx1"/>
          </a:solidFill>
          <a:latin typeface="+mn-lt"/>
          <a:ea typeface="+mn-ea"/>
          <a:cs typeface="+mn-cs"/>
        </a:defRPr>
      </a:lvl7pPr>
      <a:lvl8pPr marL="3200400" algn="l" defTabSz="914400" rtl="0" eaLnBrk="1" latinLnBrk="0" hangingPunct="1">
        <a:defRPr kumimoji="0" lang="es-ES" sz="1800" kern="1200">
          <a:solidFill>
            <a:schemeClr val="tx1"/>
          </a:solidFill>
          <a:latin typeface="+mn-lt"/>
          <a:ea typeface="+mn-ea"/>
          <a:cs typeface="+mn-cs"/>
        </a:defRPr>
      </a:lvl8pPr>
      <a:lvl9pPr marL="3657600" algn="l" defTabSz="914400" rtl="0" eaLnBrk="1" latinLnBrk="0" hangingPunct="1">
        <a:defRPr kumimoji="0" lang="es-ES"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 Id="rId5" Type="http://schemas.openxmlformats.org/officeDocument/2006/relationships/notesSlide" Target="../notesSlides/notesSlide2.xml"/><Relationship Id="rId4"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hyperlink" Target="mailto:sergiovillarreal01@hotmail.com"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5" Type="http://schemas.openxmlformats.org/officeDocument/2006/relationships/notesSlide" Target="../notesSlides/notesSlide3.xml"/><Relationship Id="rId4"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tags" Target="../tags/tag10.xml"/><Relationship Id="rId5" Type="http://schemas.openxmlformats.org/officeDocument/2006/relationships/notesSlide" Target="../notesSlides/notesSlide4.xml"/><Relationship Id="rId4"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5" Type="http://schemas.openxmlformats.org/officeDocument/2006/relationships/notesSlide" Target="../notesSlides/notesSlide5.xml"/><Relationship Id="rId4"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tags" Target="../tags/tag16.xml"/><Relationship Id="rId5" Type="http://schemas.openxmlformats.org/officeDocument/2006/relationships/notesSlide" Target="../notesSlides/notesSlide6.xml"/><Relationship Id="rId4"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tags" Target="../tags/tag19.xml"/><Relationship Id="rId5" Type="http://schemas.openxmlformats.org/officeDocument/2006/relationships/notesSlide" Target="../notesSlides/notesSlide7.xml"/><Relationship Id="rId4"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tags" Target="../tags/tag22.xml"/><Relationship Id="rId5" Type="http://schemas.openxmlformats.org/officeDocument/2006/relationships/notesSlide" Target="../notesSlides/notesSlide8.xml"/><Relationship Id="rId4"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tags" Target="../tags/tag25.xml"/><Relationship Id="rId5" Type="http://schemas.openxmlformats.org/officeDocument/2006/relationships/notesSlide" Target="../notesSlides/notesSlide9.xml"/><Relationship Id="rId4"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p:txBody>
          <a:bodyPr>
            <a:normAutofit/>
          </a:bodyPr>
          <a:lstStyle/>
          <a:p>
            <a:r>
              <a:rPr lang="es-ES" dirty="0"/>
              <a:t>¿LA CORRUPCIÓN ES PARTE DE TI?</a:t>
            </a:r>
          </a:p>
        </p:txBody>
      </p:sp>
      <p:sp>
        <p:nvSpPr>
          <p:cNvPr id="3" name="Subtitle 2"/>
          <p:cNvSpPr>
            <a:spLocks noGrp="1"/>
          </p:cNvSpPr>
          <p:nvPr>
            <p:ph type="subTitle" idx="1"/>
            <p:custDataLst>
              <p:tags r:id="rId3"/>
            </p:custDataLst>
          </p:nvPr>
        </p:nvSpPr>
        <p:spPr>
          <a:xfrm>
            <a:off x="3995936" y="4797152"/>
            <a:ext cx="4772528" cy="990600"/>
          </a:xfrm>
        </p:spPr>
        <p:txBody>
          <a:bodyPr>
            <a:normAutofit fontScale="70000" lnSpcReduction="20000"/>
          </a:bodyPr>
          <a:lstStyle/>
          <a:p>
            <a:r>
              <a:rPr lang="es-ES" sz="2400" dirty="0">
                <a:latin typeface="+mn-lt"/>
              </a:rPr>
              <a:t>Mtro. Sergio Villarreal Nogales</a:t>
            </a:r>
          </a:p>
          <a:p>
            <a:r>
              <a:rPr lang="es-ES" sz="2400" dirty="0">
                <a:latin typeface="+mn-lt"/>
              </a:rPr>
              <a:t>Integrante del Comité de Participación Ciudadana del Sistema Estatal Anticorrupción de Baja California Sur</a:t>
            </a:r>
          </a:p>
        </p:txBody>
      </p:sp>
    </p:spTree>
    <p:custDataLst>
      <p:tags r:id="rId1"/>
    </p:custData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MX" dirty="0"/>
              <a:t>TIPOS DE CORRUPCIÓN EN EL SERVICIO PÚBLICO</a:t>
            </a:r>
          </a:p>
        </p:txBody>
      </p:sp>
      <p:sp>
        <p:nvSpPr>
          <p:cNvPr id="3" name="2 Marcador de contenido"/>
          <p:cNvSpPr>
            <a:spLocks noGrp="1"/>
          </p:cNvSpPr>
          <p:nvPr>
            <p:ph idx="1"/>
          </p:nvPr>
        </p:nvSpPr>
        <p:spPr/>
        <p:txBody>
          <a:bodyPr>
            <a:normAutofit fontScale="70000" lnSpcReduction="20000"/>
          </a:bodyPr>
          <a:lstStyle/>
          <a:p>
            <a:r>
              <a:rPr lang="es-MX" b="1" dirty="0"/>
              <a:t>Corrupción Legislativa.</a:t>
            </a:r>
            <a:r>
              <a:rPr lang="es-MX" dirty="0"/>
              <a:t>- se da a través de la adopción o el rechazo e implementación de las Leyes. (Desaparecer organismos de Transparencia y Anticorrupción)</a:t>
            </a:r>
          </a:p>
          <a:p>
            <a:r>
              <a:rPr lang="es-MX" b="1" dirty="0"/>
              <a:t>Corrupción Administrativa</a:t>
            </a:r>
            <a:r>
              <a:rPr lang="es-MX" dirty="0"/>
              <a:t>.- son las practicas y motivaciones de los funcionarios  que traicionan a su tutela política.</a:t>
            </a:r>
          </a:p>
          <a:p>
            <a:r>
              <a:rPr lang="es-MX" b="1" dirty="0"/>
              <a:t>Corrupción Judicial.</a:t>
            </a:r>
            <a:r>
              <a:rPr lang="es-MX" dirty="0"/>
              <a:t>- Es el abuso del poder del funcionario judicial, violación al principio de imparcialidad, que se refleja directamente en el proceso judicial.</a:t>
            </a:r>
          </a:p>
          <a:p>
            <a:r>
              <a:rPr lang="es-MX" b="1" dirty="0"/>
              <a:t>Corrupción Electoral.</a:t>
            </a:r>
            <a:r>
              <a:rPr lang="es-MX" dirty="0"/>
              <a:t>- Es el conjunto de practicas indebidas para obtener el poder político.</a:t>
            </a:r>
          </a:p>
          <a:p>
            <a:r>
              <a:rPr lang="es-MX" b="1" dirty="0"/>
              <a:t>Corrupción Política</a:t>
            </a:r>
            <a:r>
              <a:rPr lang="es-MX" dirty="0"/>
              <a:t>.- Se produzca debido a la actividad política y en función del ámbito de competencia asignado a los más altos niveles del Estado.</a:t>
            </a:r>
          </a:p>
        </p:txBody>
      </p:sp>
    </p:spTree>
    <p:extLst>
      <p:ext uri="{BB962C8B-B14F-4D97-AF65-F5344CB8AC3E}">
        <p14:creationId xmlns:p14="http://schemas.microsoft.com/office/powerpoint/2010/main" val="2697021946"/>
      </p:ext>
    </p:extLst>
  </p:cSld>
  <p:clrMapOvr>
    <a:masterClrMapping/>
  </p:clrMapOvr>
  <p:transition spd="slow">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MX" dirty="0"/>
              <a:t>SERVIDORES PUBLICOS MAS SANCIONADOS EN BCS.</a:t>
            </a:r>
          </a:p>
        </p:txBody>
      </p:sp>
      <p:sp>
        <p:nvSpPr>
          <p:cNvPr id="3" name="2 Marcador de contenido"/>
          <p:cNvSpPr>
            <a:spLocks noGrp="1"/>
          </p:cNvSpPr>
          <p:nvPr>
            <p:ph idx="1"/>
          </p:nvPr>
        </p:nvSpPr>
        <p:spPr/>
        <p:txBody>
          <a:bodyPr/>
          <a:lstStyle/>
          <a:p>
            <a:endParaRPr lang="es-MX" dirty="0"/>
          </a:p>
          <a:p>
            <a:pPr marL="0" indent="0" algn="just">
              <a:buNone/>
            </a:pPr>
            <a:r>
              <a:rPr lang="es-MX" dirty="0"/>
              <a:t>Con información del portal de transparencia de la Contraloría General podemos advertir que del año 2017 al 2021 se han impuesto 147 sanciones  a los servidores públicos.</a:t>
            </a:r>
          </a:p>
          <a:p>
            <a:endParaRPr lang="es-MX" dirty="0"/>
          </a:p>
        </p:txBody>
      </p:sp>
    </p:spTree>
    <p:extLst>
      <p:ext uri="{BB962C8B-B14F-4D97-AF65-F5344CB8AC3E}">
        <p14:creationId xmlns:p14="http://schemas.microsoft.com/office/powerpoint/2010/main" val="2929037319"/>
      </p:ext>
    </p:extLst>
  </p:cSld>
  <p:clrMapOvr>
    <a:masterClrMapping/>
  </p:clrMapOvr>
  <p:transition spd="slow">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MX" sz="3600" dirty="0"/>
              <a:t>SERVIDORES PÚBLICOS  QUE MAS COMETEN FALTAS ADMINISTRATIVAS  BCS</a:t>
            </a:r>
          </a:p>
        </p:txBody>
      </p:sp>
      <p:sp>
        <p:nvSpPr>
          <p:cNvPr id="3" name="2 Marcador de contenido"/>
          <p:cNvSpPr>
            <a:spLocks noGrp="1"/>
          </p:cNvSpPr>
          <p:nvPr>
            <p:ph idx="1"/>
          </p:nvPr>
        </p:nvSpPr>
        <p:spPr/>
        <p:txBody>
          <a:bodyPr>
            <a:normAutofit fontScale="85000" lnSpcReduction="20000"/>
          </a:bodyPr>
          <a:lstStyle/>
          <a:p>
            <a:pPr algn="ctr"/>
            <a:r>
              <a:rPr lang="es-MX" dirty="0"/>
              <a:t>1.- SEP------------------------ 28</a:t>
            </a:r>
          </a:p>
          <a:p>
            <a:pPr algn="ctr"/>
            <a:r>
              <a:rPr lang="es-MX" dirty="0"/>
              <a:t>2.- Secretaria de Salud.--- 12</a:t>
            </a:r>
          </a:p>
          <a:p>
            <a:pPr algn="ctr"/>
            <a:r>
              <a:rPr lang="es-MX" dirty="0"/>
              <a:t>3.- Sria de Seguridad Pub—9</a:t>
            </a:r>
          </a:p>
          <a:p>
            <a:pPr algn="ctr"/>
            <a:r>
              <a:rPr lang="es-MX" dirty="0"/>
              <a:t>4.- Sria de Finanzas.--------7</a:t>
            </a:r>
          </a:p>
          <a:p>
            <a:pPr algn="ctr"/>
            <a:r>
              <a:rPr lang="es-MX" dirty="0"/>
              <a:t>5.- Sepui.---------------------- 7</a:t>
            </a:r>
          </a:p>
          <a:p>
            <a:pPr algn="ctr"/>
            <a:r>
              <a:rPr lang="es-MX" dirty="0"/>
              <a:t>6.- Inst de inclusión.-------- 6</a:t>
            </a:r>
          </a:p>
          <a:p>
            <a:pPr algn="ctr"/>
            <a:r>
              <a:rPr lang="es-MX" dirty="0"/>
              <a:t>7.- Hospital Salvatierra.----5</a:t>
            </a:r>
          </a:p>
          <a:p>
            <a:pPr algn="ctr"/>
            <a:r>
              <a:rPr lang="es-MX" dirty="0"/>
              <a:t>8.- Junta de Conciliación.-- 5</a:t>
            </a:r>
          </a:p>
          <a:p>
            <a:pPr algn="ctr"/>
            <a:r>
              <a:rPr lang="es-MX" dirty="0"/>
              <a:t>9.- Escufi.---------------------- 4</a:t>
            </a:r>
          </a:p>
          <a:p>
            <a:pPr marL="0" indent="0" algn="ctr">
              <a:buNone/>
            </a:pPr>
            <a:r>
              <a:rPr lang="es-MX" dirty="0"/>
              <a:t>10.- Tec de Cd. Const.---------- 4</a:t>
            </a:r>
          </a:p>
          <a:p>
            <a:endParaRPr lang="es-MX" dirty="0"/>
          </a:p>
        </p:txBody>
      </p:sp>
    </p:spTree>
    <p:extLst>
      <p:ext uri="{BB962C8B-B14F-4D97-AF65-F5344CB8AC3E}">
        <p14:creationId xmlns:p14="http://schemas.microsoft.com/office/powerpoint/2010/main" val="2518950733"/>
      </p:ext>
    </p:extLst>
  </p:cSld>
  <p:clrMapOvr>
    <a:masterClrMapping/>
  </p:clrMapOvr>
  <p:transition spd="slow">
    <p:wipe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br>
              <a:rPr lang="es-MX" dirty="0"/>
            </a:br>
            <a:r>
              <a:rPr lang="es-MX" dirty="0"/>
              <a:t>TIPO DE SANCIONES IMPUESTAS POR LA CONTRALORIA</a:t>
            </a:r>
            <a:br>
              <a:rPr lang="es-MX" dirty="0"/>
            </a:br>
            <a:endParaRPr lang="es-MX" dirty="0"/>
          </a:p>
        </p:txBody>
      </p:sp>
      <p:sp>
        <p:nvSpPr>
          <p:cNvPr id="3" name="2 Marcador de contenido"/>
          <p:cNvSpPr>
            <a:spLocks noGrp="1"/>
          </p:cNvSpPr>
          <p:nvPr>
            <p:ph idx="1"/>
          </p:nvPr>
        </p:nvSpPr>
        <p:spPr/>
        <p:txBody>
          <a:bodyPr>
            <a:normAutofit fontScale="92500" lnSpcReduction="10000"/>
          </a:bodyPr>
          <a:lstStyle/>
          <a:p>
            <a:r>
              <a:rPr lang="es-MX" dirty="0"/>
              <a:t>1.- Apercibimiento.------------- 111</a:t>
            </a:r>
          </a:p>
          <a:p>
            <a:r>
              <a:rPr lang="es-MX" dirty="0"/>
              <a:t>2.- Amonestación.--------------    4</a:t>
            </a:r>
          </a:p>
          <a:p>
            <a:r>
              <a:rPr lang="es-MX" dirty="0"/>
              <a:t>3.- Inhabilitación con sanción económica.-   6</a:t>
            </a:r>
          </a:p>
          <a:p>
            <a:r>
              <a:rPr lang="es-MX" dirty="0"/>
              <a:t>4.- Suspensión del cargo.- ------4</a:t>
            </a:r>
          </a:p>
          <a:p>
            <a:r>
              <a:rPr lang="es-MX" dirty="0"/>
              <a:t>5.-Destituciòn.----------------------3</a:t>
            </a:r>
          </a:p>
          <a:p>
            <a:r>
              <a:rPr lang="es-MX" dirty="0"/>
              <a:t> </a:t>
            </a:r>
          </a:p>
          <a:p>
            <a:r>
              <a:rPr lang="es-MX" dirty="0"/>
              <a:t>El año del 2017 fue en donde se impuso más sanciones con 108.</a:t>
            </a:r>
          </a:p>
          <a:p>
            <a:endParaRPr lang="es-MX" dirty="0"/>
          </a:p>
        </p:txBody>
      </p:sp>
    </p:spTree>
    <p:extLst>
      <p:ext uri="{BB962C8B-B14F-4D97-AF65-F5344CB8AC3E}">
        <p14:creationId xmlns:p14="http://schemas.microsoft.com/office/powerpoint/2010/main" val="2384464639"/>
      </p:ext>
    </p:extLst>
  </p:cSld>
  <p:clrMapOvr>
    <a:masterClrMapping/>
  </p:clrMapOvr>
  <p:transition spd="slow">
    <p:wipe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DELITOS DE CORRUPCIÓN</a:t>
            </a:r>
          </a:p>
        </p:txBody>
      </p:sp>
      <p:sp>
        <p:nvSpPr>
          <p:cNvPr id="3" name="2 Marcador de contenido"/>
          <p:cNvSpPr>
            <a:spLocks noGrp="1"/>
          </p:cNvSpPr>
          <p:nvPr>
            <p:ph idx="1"/>
          </p:nvPr>
        </p:nvSpPr>
        <p:spPr/>
        <p:txBody>
          <a:bodyPr>
            <a:normAutofit fontScale="47500" lnSpcReduction="20000"/>
          </a:bodyPr>
          <a:lstStyle/>
          <a:p>
            <a:r>
              <a:rPr lang="es-MX" b="1" dirty="0"/>
              <a:t>Artículo 263.</a:t>
            </a:r>
            <a:r>
              <a:rPr lang="es-MX" dirty="0"/>
              <a:t> </a:t>
            </a:r>
            <a:r>
              <a:rPr lang="es-MX" b="1" dirty="0"/>
              <a:t>Operaciones con recursos de procedencia ilícita.</a:t>
            </a:r>
            <a:r>
              <a:rPr lang="es-MX" dirty="0"/>
              <a:t> A quien por sí o a través de otra persona, a sabiendas de su procedencia ilícita, adquiera, enajene, administre, custodie, cambie, deposite, dé en garantía, invierta, transporte o transfiera recursos, derechos o bienes de cualquier naturaleza que procedan o representen el producto de una actividad ilícita se le impondrán de cuatro a ocho años de prisión. Para los efectos de este artículo, será necesario que el sujeto activo despliegue la conducta con alguno de los siguientes propósitos: ocultar, encubrir o impedir conocer el origen, localización, destino o propiedad de dichos recursos, derechos o bienes.</a:t>
            </a:r>
          </a:p>
          <a:p>
            <a:r>
              <a:rPr lang="es-MX" dirty="0"/>
              <a:t> </a:t>
            </a:r>
          </a:p>
          <a:p>
            <a:r>
              <a:rPr lang="es-MX" b="1" dirty="0"/>
              <a:t>Artículo 264.</a:t>
            </a:r>
            <a:r>
              <a:rPr lang="es-MX" dirty="0"/>
              <a:t> </a:t>
            </a:r>
            <a:r>
              <a:rPr lang="es-MX" b="1" dirty="0"/>
              <a:t>Agravantes.</a:t>
            </a:r>
            <a:r>
              <a:rPr lang="es-MX" dirty="0"/>
              <a:t> Las penas previstas en el artículo anterior se agravarán en un tercio, cuando el delito se cometa por un funcionario de institución de crédito o servidor público. En este último caso, se impondrá la destitución e inhabilitación para desempeñar empleo, cargo o comisión hasta por el doble del término de la pena de prisión impuesta.</a:t>
            </a:r>
          </a:p>
          <a:p>
            <a:r>
              <a:rPr lang="es-ES" b="1" dirty="0"/>
              <a:t>Artículo 287. Enriquecimiento ilícito.</a:t>
            </a:r>
            <a:r>
              <a:rPr lang="es-ES" dirty="0"/>
              <a:t> Comete el delito de enriquecimiento ilícito el servidor público que, durante su encargo o al concluir éste, no acredite la legítima procedencia del aumento desproporcionado de su patrimonio o de aquellos bienes respecto de los cuales se conduzca como dueño, aunque estén inscritos a nombre de otro, tomando en cuenta las percepciones que legalmente obtuvo y sus declaraciones patrimoniales.</a:t>
            </a:r>
            <a:endParaRPr lang="es-MX" dirty="0"/>
          </a:p>
          <a:p>
            <a:r>
              <a:rPr lang="es-ES" dirty="0"/>
              <a:t> </a:t>
            </a:r>
            <a:endParaRPr lang="es-MX" dirty="0"/>
          </a:p>
          <a:p>
            <a:r>
              <a:rPr lang="es-MX" b="1" dirty="0"/>
              <a:t>Artículo 288. Punibilidad.</a:t>
            </a:r>
            <a:r>
              <a:rPr lang="es-MX" dirty="0"/>
              <a:t> Al autor de este delito se le impondrá de dos a nueve años de prisión y el decomiso, en favor del Estado, de los bienes cuya legítima procedencia no pueda acreditar.</a:t>
            </a:r>
          </a:p>
          <a:p>
            <a:endParaRPr lang="es-MX" dirty="0"/>
          </a:p>
        </p:txBody>
      </p:sp>
    </p:spTree>
    <p:extLst>
      <p:ext uri="{BB962C8B-B14F-4D97-AF65-F5344CB8AC3E}">
        <p14:creationId xmlns:p14="http://schemas.microsoft.com/office/powerpoint/2010/main" val="2061510643"/>
      </p:ext>
    </p:extLst>
  </p:cSld>
  <p:clrMapOvr>
    <a:masterClrMapping/>
  </p:clrMapOvr>
  <p:transition spd="slow">
    <p:wipe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t> EJES ESTRATEGICOS DE LA POLITICA ESTATAL ANTICORRPCION.</a:t>
            </a:r>
          </a:p>
        </p:txBody>
      </p:sp>
      <p:sp>
        <p:nvSpPr>
          <p:cNvPr id="3" name="2 Marcador de contenido"/>
          <p:cNvSpPr>
            <a:spLocks noGrp="1"/>
          </p:cNvSpPr>
          <p:nvPr>
            <p:ph idx="1"/>
          </p:nvPr>
        </p:nvSpPr>
        <p:spPr/>
        <p:txBody>
          <a:bodyPr>
            <a:normAutofit fontScale="85000" lnSpcReduction="10000"/>
          </a:bodyPr>
          <a:lstStyle/>
          <a:p>
            <a:r>
              <a:rPr lang="es-MX" dirty="0"/>
              <a:t>EJE 1.- Combatir la corrupción y la impunidad</a:t>
            </a:r>
          </a:p>
          <a:p>
            <a:r>
              <a:rPr lang="es-MX" dirty="0"/>
              <a:t> </a:t>
            </a:r>
          </a:p>
          <a:p>
            <a:r>
              <a:rPr lang="es-MX" dirty="0"/>
              <a:t>EJE 2.- Combatir la arbitrariedad y el abuso del poder</a:t>
            </a:r>
          </a:p>
          <a:p>
            <a:r>
              <a:rPr lang="es-MX" dirty="0"/>
              <a:t> </a:t>
            </a:r>
          </a:p>
          <a:p>
            <a:r>
              <a:rPr lang="es-MX" dirty="0"/>
              <a:t>EJE 3.- Promover la mejora de la gestión pública y de los puntos de contacto gobierno – sociedad.</a:t>
            </a:r>
          </a:p>
          <a:p>
            <a:r>
              <a:rPr lang="es-MX" dirty="0"/>
              <a:t> </a:t>
            </a:r>
          </a:p>
          <a:p>
            <a:r>
              <a:rPr lang="es-MX" dirty="0"/>
              <a:t>EJE 4.- Involucrar a la sociedad y el sector privado.</a:t>
            </a:r>
          </a:p>
          <a:p>
            <a:endParaRPr lang="es-MX" dirty="0"/>
          </a:p>
        </p:txBody>
      </p:sp>
    </p:spTree>
    <p:extLst>
      <p:ext uri="{BB962C8B-B14F-4D97-AF65-F5344CB8AC3E}">
        <p14:creationId xmlns:p14="http://schemas.microsoft.com/office/powerpoint/2010/main" val="2882746536"/>
      </p:ext>
    </p:extLst>
  </p:cSld>
  <p:clrMapOvr>
    <a:masterClrMapping/>
  </p:clrMapOvr>
  <p:transition spd="slow">
    <p:wipe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br>
              <a:rPr lang="es-MX" dirty="0"/>
            </a:br>
            <a:r>
              <a:rPr lang="es-MX" dirty="0"/>
              <a:t>EJE 1.- Combatir la corrupción y la impunidad</a:t>
            </a:r>
            <a:br>
              <a:rPr lang="es-MX" dirty="0"/>
            </a:br>
            <a:endParaRPr lang="es-MX" dirty="0"/>
          </a:p>
        </p:txBody>
      </p:sp>
      <p:sp>
        <p:nvSpPr>
          <p:cNvPr id="3" name="2 Marcador de contenido"/>
          <p:cNvSpPr>
            <a:spLocks noGrp="1"/>
          </p:cNvSpPr>
          <p:nvPr>
            <p:ph idx="1"/>
          </p:nvPr>
        </p:nvSpPr>
        <p:spPr/>
        <p:txBody>
          <a:bodyPr>
            <a:normAutofit fontScale="92500" lnSpcReduction="20000"/>
          </a:bodyPr>
          <a:lstStyle/>
          <a:p>
            <a:r>
              <a:rPr lang="es-MX" dirty="0"/>
              <a:t>En este eje se incluyen los temas de prevención, detección, denuncia, substanciación investigación y sanción de faltas administrativas, así como la procuración e impartición de justicia en materia de delitos por hechos de corrupción. Su objetivo general es combatir la corrupción e impunidad mediante la generación, adecuación y fortalecimiento de los procesos de denuncia, detección, investigación, substanciación y sanción, promoviendo mecanismos de coordinación y transparencia proactiva.</a:t>
            </a:r>
          </a:p>
        </p:txBody>
      </p:sp>
    </p:spTree>
    <p:extLst>
      <p:ext uri="{BB962C8B-B14F-4D97-AF65-F5344CB8AC3E}">
        <p14:creationId xmlns:p14="http://schemas.microsoft.com/office/powerpoint/2010/main" val="3482757969"/>
      </p:ext>
    </p:extLst>
  </p:cSld>
  <p:clrMapOvr>
    <a:masterClrMapping/>
  </p:clrMapOvr>
  <p:transition spd="slow">
    <p:wipe di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DELITOS DE CORRUPCIÓN</a:t>
            </a:r>
          </a:p>
        </p:txBody>
      </p:sp>
      <p:sp>
        <p:nvSpPr>
          <p:cNvPr id="3" name="2 Marcador de contenido"/>
          <p:cNvSpPr>
            <a:spLocks noGrp="1"/>
          </p:cNvSpPr>
          <p:nvPr>
            <p:ph idx="1"/>
          </p:nvPr>
        </p:nvSpPr>
        <p:spPr/>
        <p:txBody>
          <a:bodyPr>
            <a:normAutofit fontScale="62500" lnSpcReduction="20000"/>
          </a:bodyPr>
          <a:lstStyle/>
          <a:p>
            <a:r>
              <a:rPr lang="es-MX" b="1" dirty="0"/>
              <a:t>Artículo 283.</a:t>
            </a:r>
            <a:r>
              <a:rPr lang="es-MX" dirty="0"/>
              <a:t> </a:t>
            </a:r>
            <a:r>
              <a:rPr lang="es-MX" b="1" dirty="0"/>
              <a:t>Tráfico de influencias. </a:t>
            </a:r>
            <a:r>
              <a:rPr lang="es-MX" dirty="0"/>
              <a:t>Comete el delito de tráfico de influencias el servidor público que, por sí o por interpósita persona, gestione, promueva o tramite la resolución ilícita de un negocio público, ajeno a la responsabilidad inherente a su empleo, cargo o comisión, obteniendo beneficios económicos para sí o para otro, se le impondrán  pena de dos a nueve años de prisión y multa de doscientos a setecientos días.</a:t>
            </a:r>
          </a:p>
          <a:p>
            <a:r>
              <a:rPr lang="es-MX" dirty="0"/>
              <a:t> </a:t>
            </a:r>
          </a:p>
          <a:p>
            <a:r>
              <a:rPr lang="es-MX" dirty="0"/>
              <a:t> </a:t>
            </a:r>
            <a:r>
              <a:rPr lang="es-MX" b="1" dirty="0"/>
              <a:t>Artículo 284. Cohecho.</a:t>
            </a:r>
            <a:r>
              <a:rPr lang="es-MX" dirty="0"/>
              <a:t> Cometen el delito de cohecho:</a:t>
            </a:r>
          </a:p>
          <a:p>
            <a:r>
              <a:rPr lang="es-MX" b="1" dirty="0"/>
              <a:t> </a:t>
            </a:r>
            <a:endParaRPr lang="es-MX" dirty="0"/>
          </a:p>
          <a:p>
            <a:pPr lvl="0"/>
            <a:r>
              <a:rPr lang="es-MX" dirty="0"/>
              <a:t>El servidor público que por sí, o por interpósita persona solicite o reciba indebidamente para sí o para otro, dinero o cualquier beneficio, o acepte una promesa, para hacer o dejar de realizar un acto propio de sus funciones inherentes a su empleo, cargo o comisión;</a:t>
            </a:r>
          </a:p>
          <a:p>
            <a:endParaRPr lang="es-MX" dirty="0"/>
          </a:p>
          <a:p>
            <a:endParaRPr lang="es-MX" dirty="0"/>
          </a:p>
        </p:txBody>
      </p:sp>
    </p:spTree>
    <p:extLst>
      <p:ext uri="{BB962C8B-B14F-4D97-AF65-F5344CB8AC3E}">
        <p14:creationId xmlns:p14="http://schemas.microsoft.com/office/powerpoint/2010/main" val="910202016"/>
      </p:ext>
    </p:extLst>
  </p:cSld>
  <p:clrMapOvr>
    <a:masterClrMapping/>
  </p:clrMapOvr>
  <p:transition spd="slow">
    <p:wipe di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t>EJE 2.- Combatir la arbitrariedad y el abuso del poder</a:t>
            </a:r>
          </a:p>
        </p:txBody>
      </p:sp>
      <p:sp>
        <p:nvSpPr>
          <p:cNvPr id="3" name="2 Marcador de contenido"/>
          <p:cNvSpPr>
            <a:spLocks noGrp="1"/>
          </p:cNvSpPr>
          <p:nvPr>
            <p:ph idx="1"/>
          </p:nvPr>
        </p:nvSpPr>
        <p:spPr/>
        <p:txBody>
          <a:bodyPr>
            <a:normAutofit fontScale="92500" lnSpcReduction="20000"/>
          </a:bodyPr>
          <a:lstStyle/>
          <a:p>
            <a:r>
              <a:rPr lang="es-MX" dirty="0"/>
              <a:t>En este eje se incluyen los temas de profesionalización e integridad en el servicio público, procesos institucionales, auditoría y fiscalización. Se persigue el objetivo general de disminuir los márgenes de arbitrariedad en el servicio público mediante mecanismos de profesionalización, integridad, control interno, auditoría, fiscalización y rendición de cuentas en el uso de recursos públicos y en la operación de procesos institucionales clave al interior de las administraciones públicas.</a:t>
            </a:r>
          </a:p>
          <a:p>
            <a:endParaRPr lang="es-MX" dirty="0"/>
          </a:p>
        </p:txBody>
      </p:sp>
    </p:spTree>
    <p:extLst>
      <p:ext uri="{BB962C8B-B14F-4D97-AF65-F5344CB8AC3E}">
        <p14:creationId xmlns:p14="http://schemas.microsoft.com/office/powerpoint/2010/main" val="2160567467"/>
      </p:ext>
    </p:extLst>
  </p:cSld>
  <p:clrMapOvr>
    <a:masterClrMapping/>
  </p:clrMapOvr>
  <p:transition spd="slow">
    <p:wipe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br>
              <a:rPr lang="es-MX" dirty="0"/>
            </a:br>
            <a:r>
              <a:rPr lang="es-MX" sz="3600" dirty="0"/>
              <a:t>EJE 3.- Promover Mejora en la gestión pública y puntos de contacto gobierno – sociedad:</a:t>
            </a:r>
            <a:br>
              <a:rPr lang="es-MX" sz="3600" dirty="0"/>
            </a:br>
            <a:endParaRPr lang="es-MX" sz="3600" dirty="0"/>
          </a:p>
        </p:txBody>
      </p:sp>
      <p:sp>
        <p:nvSpPr>
          <p:cNvPr id="3" name="2 Marcador de contenido"/>
          <p:cNvSpPr>
            <a:spLocks noGrp="1"/>
          </p:cNvSpPr>
          <p:nvPr>
            <p:ph idx="1"/>
          </p:nvPr>
        </p:nvSpPr>
        <p:spPr/>
        <p:txBody>
          <a:bodyPr>
            <a:normAutofit lnSpcReduction="10000"/>
          </a:bodyPr>
          <a:lstStyle/>
          <a:p>
            <a:r>
              <a:rPr lang="es-MX" dirty="0"/>
              <a:t>En este eje se incluyen los temas de mejora de la gestión pública, trámites, servicios, programas públicos y puntos de contacto entre gobierno y sociedad. El objetivo general es fortalecer los puntos de contacto, los espacios de interacción y los esquemas de relación entre los entes públicos y distintos sectores de la sociedad, con el fin de contener sus riesgos de corrupción.</a:t>
            </a:r>
          </a:p>
          <a:p>
            <a:endParaRPr lang="es-MX" dirty="0"/>
          </a:p>
        </p:txBody>
      </p:sp>
    </p:spTree>
    <p:extLst>
      <p:ext uri="{BB962C8B-B14F-4D97-AF65-F5344CB8AC3E}">
        <p14:creationId xmlns:p14="http://schemas.microsoft.com/office/powerpoint/2010/main" val="489073239"/>
      </p:ext>
    </p:extLst>
  </p:cSld>
  <p:clrMapOvr>
    <a:masterClrMapping/>
  </p:clrMapOvr>
  <p:transition spd="slow">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normAutofit/>
          </a:bodyPr>
          <a:lstStyle/>
          <a:p>
            <a:pPr algn="ctr"/>
            <a:r>
              <a:rPr lang="es-ES" dirty="0"/>
              <a:t>IDIOTAS</a:t>
            </a:r>
          </a:p>
        </p:txBody>
      </p:sp>
      <p:sp>
        <p:nvSpPr>
          <p:cNvPr id="5" name="Content Placeholder 4"/>
          <p:cNvSpPr>
            <a:spLocks noGrp="1"/>
          </p:cNvSpPr>
          <p:nvPr>
            <p:ph idx="1"/>
            <p:custDataLst>
              <p:tags r:id="rId3"/>
            </p:custDataLst>
          </p:nvPr>
        </p:nvSpPr>
        <p:spPr/>
        <p:txBody>
          <a:bodyPr>
            <a:normAutofit lnSpcReduction="10000"/>
          </a:bodyPr>
          <a:lstStyle/>
          <a:p>
            <a:pPr algn="just"/>
            <a:r>
              <a:rPr lang="es-MX" dirty="0"/>
              <a:t>Proviene del término griego «</a:t>
            </a:r>
            <a:r>
              <a:rPr lang="es-MX" dirty="0" err="1"/>
              <a:t>idiotes</a:t>
            </a:r>
            <a:r>
              <a:rPr lang="es-MX" dirty="0"/>
              <a:t>»</a:t>
            </a:r>
          </a:p>
          <a:p>
            <a:pPr algn="just"/>
            <a:endParaRPr lang="es-MX" dirty="0"/>
          </a:p>
          <a:p>
            <a:pPr algn="just"/>
            <a:r>
              <a:rPr lang="es-MX" dirty="0"/>
              <a:t>La raíz «ido» significa «propio» usado en latín significa IGNORANTE.</a:t>
            </a:r>
          </a:p>
          <a:p>
            <a:pPr algn="just"/>
            <a:endParaRPr lang="es-MX" dirty="0"/>
          </a:p>
          <a:p>
            <a:pPr algn="just"/>
            <a:r>
              <a:rPr lang="es-MX" dirty="0"/>
              <a:t>Era aquel que no se ocupaba de los asuntos públicos, sino solo se ocupaba de sus intereses privados</a:t>
            </a:r>
            <a:endParaRPr lang="es-ES" dirty="0"/>
          </a:p>
        </p:txBody>
      </p:sp>
    </p:spTree>
    <p:custDataLst>
      <p:tags r:id="rId1"/>
    </p:custDataLst>
  </p:cSld>
  <p:clrMapOvr>
    <a:masterClrMapping/>
  </p:clrMapOvr>
  <p:transition spd="slow">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t>EJE 4.- Involucrar a la sociedad con el sector privado:</a:t>
            </a:r>
          </a:p>
        </p:txBody>
      </p:sp>
      <p:sp>
        <p:nvSpPr>
          <p:cNvPr id="3" name="2 Marcador de contenido"/>
          <p:cNvSpPr>
            <a:spLocks noGrp="1"/>
          </p:cNvSpPr>
          <p:nvPr>
            <p:ph idx="1"/>
          </p:nvPr>
        </p:nvSpPr>
        <p:spPr/>
        <p:txBody>
          <a:bodyPr>
            <a:normAutofit fontScale="77500" lnSpcReduction="20000"/>
          </a:bodyPr>
          <a:lstStyle/>
          <a:p>
            <a:r>
              <a:rPr lang="es-MX" dirty="0"/>
              <a:t>EJE 4.- Involucrar a la sociedad con el sector privado:</a:t>
            </a:r>
          </a:p>
          <a:p>
            <a:r>
              <a:rPr lang="es-MX" dirty="0"/>
              <a:t> </a:t>
            </a:r>
          </a:p>
          <a:p>
            <a:r>
              <a:rPr lang="es-MX" dirty="0"/>
              <a:t>Como parte de este eje se incluyen los temas de participación ciudadana, integridad y corresponsabilidad empresarial, así como la educación y comunicación para el control de la corrupción. Su objetivo general es el de incentivar el involucramiento de diversos sectores de la sociedad en el control de la corrupción mediante el fortalecimiento e institucionalización de mecanismos de participación, vigilancia y autorregulación social, bajo un enfoque incluyente y con perspectiva de género.</a:t>
            </a:r>
          </a:p>
          <a:p>
            <a:endParaRPr lang="es-MX" dirty="0"/>
          </a:p>
        </p:txBody>
      </p:sp>
    </p:spTree>
    <p:extLst>
      <p:ext uri="{BB962C8B-B14F-4D97-AF65-F5344CB8AC3E}">
        <p14:creationId xmlns:p14="http://schemas.microsoft.com/office/powerpoint/2010/main" val="717221283"/>
      </p:ext>
    </p:extLst>
  </p:cSld>
  <p:clrMapOvr>
    <a:masterClrMapping/>
  </p:clrMapOvr>
  <p:transition spd="slow">
    <p:wipe di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¿LA CORRUPCIÓN MATA?</a:t>
            </a:r>
          </a:p>
        </p:txBody>
      </p:sp>
      <p:sp>
        <p:nvSpPr>
          <p:cNvPr id="3" name="2 Marcador de contenido"/>
          <p:cNvSpPr>
            <a:spLocks noGrp="1"/>
          </p:cNvSpPr>
          <p:nvPr>
            <p:ph idx="1"/>
          </p:nvPr>
        </p:nvSpPr>
        <p:spPr/>
        <p:txBody>
          <a:bodyPr/>
          <a:lstStyle/>
          <a:p>
            <a:r>
              <a:rPr lang="es-MX" dirty="0"/>
              <a:t>La corrupción es una enfermedad</a:t>
            </a:r>
          </a:p>
          <a:p>
            <a:endParaRPr lang="es-MX" dirty="0"/>
          </a:p>
          <a:p>
            <a:r>
              <a:rPr lang="es-MX" dirty="0"/>
              <a:t>El germen de la corrupción es la IMPUNIDAD.</a:t>
            </a:r>
          </a:p>
          <a:p>
            <a:endParaRPr lang="es-MX" dirty="0"/>
          </a:p>
          <a:p>
            <a:r>
              <a:rPr lang="es-MX" dirty="0"/>
              <a:t>Cuando las conductas corruptas no se castigan, se reproducen y contamina todo lo que toca.</a:t>
            </a:r>
          </a:p>
          <a:p>
            <a:endParaRPr lang="es-MX" dirty="0"/>
          </a:p>
        </p:txBody>
      </p:sp>
    </p:spTree>
    <p:extLst>
      <p:ext uri="{BB962C8B-B14F-4D97-AF65-F5344CB8AC3E}">
        <p14:creationId xmlns:p14="http://schemas.microsoft.com/office/powerpoint/2010/main" val="1920963293"/>
      </p:ext>
    </p:extLst>
  </p:cSld>
  <p:clrMapOvr>
    <a:masterClrMapping/>
  </p:clrMapOvr>
  <p:transition spd="slow">
    <p:wipe di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MX" dirty="0"/>
              <a:t>¿CUAL ES LA CURA DE LA CORRUPCIÓN?</a:t>
            </a:r>
          </a:p>
        </p:txBody>
      </p:sp>
      <p:sp>
        <p:nvSpPr>
          <p:cNvPr id="3" name="2 Marcador de contenido"/>
          <p:cNvSpPr>
            <a:spLocks noGrp="1"/>
          </p:cNvSpPr>
          <p:nvPr>
            <p:ph idx="1"/>
          </p:nvPr>
        </p:nvSpPr>
        <p:spPr/>
        <p:txBody>
          <a:bodyPr>
            <a:normAutofit fontScale="85000" lnSpcReduction="20000"/>
          </a:bodyPr>
          <a:lstStyle/>
          <a:p>
            <a:r>
              <a:rPr lang="es-MX" dirty="0"/>
              <a:t>Garantizar que el servicio publico se realice bajo estándares profesionales, técnicos claridad en las normas  reglas transparentes e imparciales.</a:t>
            </a:r>
          </a:p>
          <a:p>
            <a:r>
              <a:rPr lang="es-MX" dirty="0"/>
              <a:t>Fomentar la participación ciudadana e involucrar a la sociedad en los procesos de licitaciones y obras publicas de los gobiernos.</a:t>
            </a:r>
          </a:p>
          <a:p>
            <a:r>
              <a:rPr lang="es-MX" dirty="0"/>
              <a:t>Transparencia y rendición de cuentas</a:t>
            </a:r>
          </a:p>
          <a:p>
            <a:r>
              <a:rPr lang="es-MX" dirty="0"/>
              <a:t>Canal único de denuncias</a:t>
            </a:r>
          </a:p>
          <a:p>
            <a:r>
              <a:rPr lang="es-MX" dirty="0"/>
              <a:t>Fortalecimiento, autonomía y profesionalización de la Fiscalía Anticorrupción y Órganos Internos de Control</a:t>
            </a:r>
          </a:p>
          <a:p>
            <a:r>
              <a:rPr lang="es-MX" dirty="0"/>
              <a:t>Aplicar el estricto cumplimiento de la Ley.</a:t>
            </a:r>
          </a:p>
          <a:p>
            <a:endParaRPr lang="es-MX" dirty="0"/>
          </a:p>
        </p:txBody>
      </p:sp>
    </p:spTree>
    <p:extLst>
      <p:ext uri="{BB962C8B-B14F-4D97-AF65-F5344CB8AC3E}">
        <p14:creationId xmlns:p14="http://schemas.microsoft.com/office/powerpoint/2010/main" val="3908241462"/>
      </p:ext>
    </p:extLst>
  </p:cSld>
  <p:clrMapOvr>
    <a:masterClrMapping/>
  </p:clrMapOvr>
  <p:transition spd="slow">
    <p:wipe di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dirty="0"/>
              <a:t>CONCLUSIÓN</a:t>
            </a:r>
          </a:p>
        </p:txBody>
      </p:sp>
      <p:sp>
        <p:nvSpPr>
          <p:cNvPr id="3" name="2 Marcador de contenido"/>
          <p:cNvSpPr>
            <a:spLocks noGrp="1"/>
          </p:cNvSpPr>
          <p:nvPr>
            <p:ph idx="1"/>
          </p:nvPr>
        </p:nvSpPr>
        <p:spPr/>
        <p:txBody>
          <a:bodyPr>
            <a:normAutofit fontScale="77500" lnSpcReduction="20000"/>
          </a:bodyPr>
          <a:lstStyle/>
          <a:p>
            <a:r>
              <a:rPr lang="es-MX" dirty="0"/>
              <a:t>Cicerón, 106, </a:t>
            </a:r>
            <a:r>
              <a:rPr lang="es-MX" dirty="0" err="1"/>
              <a:t>ac</a:t>
            </a:r>
            <a:r>
              <a:rPr lang="es-MX" dirty="0"/>
              <a:t>.</a:t>
            </a:r>
          </a:p>
          <a:p>
            <a:endParaRPr lang="es-MX" dirty="0"/>
          </a:p>
          <a:p>
            <a:pPr marL="1828800" lvl="4" indent="0">
              <a:buNone/>
            </a:pPr>
            <a:r>
              <a:rPr lang="es-MX" sz="3300" b="1" i="1" dirty="0"/>
              <a:t>«Servirse de un cargo público para enriquecimiento personal, ya no resulta inmoral, sino criminal y abominable»</a:t>
            </a:r>
          </a:p>
          <a:p>
            <a:pPr marL="1828800" lvl="4" indent="0">
              <a:buNone/>
            </a:pPr>
            <a:endParaRPr lang="es-MX" b="1" i="1" dirty="0"/>
          </a:p>
          <a:p>
            <a:pPr marL="1828800" lvl="4" indent="0">
              <a:buNone/>
            </a:pPr>
            <a:endParaRPr lang="es-MX" b="1" i="1" dirty="0"/>
          </a:p>
          <a:p>
            <a:pPr marL="1828800" lvl="4" indent="0">
              <a:buNone/>
            </a:pPr>
            <a:r>
              <a:rPr lang="es-MX" b="1" dirty="0">
                <a:hlinkClick r:id="rId2"/>
              </a:rPr>
              <a:t>sergiovillarreal01@hotmail.com</a:t>
            </a:r>
            <a:endParaRPr lang="es-MX" b="1" dirty="0"/>
          </a:p>
          <a:p>
            <a:pPr marL="1828800" lvl="4" indent="0">
              <a:buNone/>
            </a:pPr>
            <a:r>
              <a:rPr lang="es-MX" b="1" dirty="0" err="1"/>
              <a:t>Whatsapp</a:t>
            </a:r>
            <a:r>
              <a:rPr lang="es-MX" b="1" dirty="0"/>
              <a:t>: 6121542304</a:t>
            </a:r>
          </a:p>
          <a:p>
            <a:pPr marL="1828800" lvl="4" indent="0">
              <a:buNone/>
            </a:pPr>
            <a:r>
              <a:rPr lang="es-MX" b="1" dirty="0"/>
              <a:t>Facebook: Comité de Participación Ciudadana de Baja California Sur</a:t>
            </a:r>
          </a:p>
          <a:p>
            <a:pPr marL="1828800" lvl="4" indent="0">
              <a:buNone/>
            </a:pPr>
            <a:r>
              <a:rPr lang="es-MX" b="1" dirty="0"/>
              <a:t>X: chekolin2007</a:t>
            </a:r>
          </a:p>
          <a:p>
            <a:pPr marL="1828800" lvl="4" indent="0">
              <a:buNone/>
            </a:pPr>
            <a:r>
              <a:rPr lang="es-MX" b="1" dirty="0"/>
              <a:t>YouTube: chekolin2007 </a:t>
            </a:r>
          </a:p>
        </p:txBody>
      </p:sp>
    </p:spTree>
    <p:extLst>
      <p:ext uri="{BB962C8B-B14F-4D97-AF65-F5344CB8AC3E}">
        <p14:creationId xmlns:p14="http://schemas.microsoft.com/office/powerpoint/2010/main" val="858466766"/>
      </p:ext>
    </p:extLst>
  </p:cSld>
  <p:clrMapOvr>
    <a:masterClrMapping/>
  </p:clrMapOvr>
  <p:transition spd="slow">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normAutofit fontScale="90000"/>
          </a:bodyPr>
          <a:lstStyle/>
          <a:p>
            <a:pPr algn="ctr"/>
            <a:r>
              <a:rPr lang="es-ES" dirty="0"/>
              <a:t>CONCEPTOS BASICOS DE CORRUPCIÓN</a:t>
            </a:r>
          </a:p>
        </p:txBody>
      </p:sp>
      <p:sp>
        <p:nvSpPr>
          <p:cNvPr id="5" name="Content Placeholder 4"/>
          <p:cNvSpPr>
            <a:spLocks noGrp="1"/>
          </p:cNvSpPr>
          <p:nvPr>
            <p:ph idx="1"/>
            <p:custDataLst>
              <p:tags r:id="rId3"/>
            </p:custDataLst>
          </p:nvPr>
        </p:nvSpPr>
        <p:spPr/>
        <p:txBody>
          <a:bodyPr>
            <a:normAutofit fontScale="92500" lnSpcReduction="20000"/>
          </a:bodyPr>
          <a:lstStyle/>
          <a:p>
            <a:pPr algn="just"/>
            <a:r>
              <a:rPr lang="es-MX" dirty="0"/>
              <a:t>ETIMOLOGICAMENTE</a:t>
            </a:r>
          </a:p>
          <a:p>
            <a:pPr marL="0" indent="0" algn="just">
              <a:buNone/>
            </a:pPr>
            <a:r>
              <a:rPr lang="es-MX" dirty="0"/>
              <a:t>Del latín corrupto, y se relaciona con los términos infectio, contaminatio y depravatio</a:t>
            </a:r>
          </a:p>
          <a:p>
            <a:pPr marL="0" indent="0" algn="just">
              <a:buNone/>
            </a:pPr>
            <a:r>
              <a:rPr lang="es-MX" dirty="0"/>
              <a:t>Transparencia internacional: “el abuso del poder público para obtener un beneficio personal/privado”</a:t>
            </a:r>
          </a:p>
          <a:p>
            <a:pPr marL="0" indent="0" algn="just">
              <a:buNone/>
            </a:pPr>
            <a:endParaRPr lang="es-MX" dirty="0"/>
          </a:p>
          <a:p>
            <a:pPr marL="0" indent="0" algn="just">
              <a:buNone/>
            </a:pPr>
            <a:r>
              <a:rPr lang="es-MX" dirty="0"/>
              <a:t>La definición abarcan distintas acciones, como malversación de fondos públicos, enriquecimiento ilícito y sobornos, entre otros</a:t>
            </a:r>
            <a:endParaRPr lang="es-ES" dirty="0"/>
          </a:p>
        </p:txBody>
      </p:sp>
    </p:spTree>
    <p:custDataLst>
      <p:tags r:id="rId1"/>
    </p:custDataLst>
    <p:extLst>
      <p:ext uri="{BB962C8B-B14F-4D97-AF65-F5344CB8AC3E}">
        <p14:creationId xmlns:p14="http://schemas.microsoft.com/office/powerpoint/2010/main" val="4204366664"/>
      </p:ext>
    </p:extLst>
  </p:cSld>
  <p:clrMapOvr>
    <a:masterClrMapping/>
  </p:clrMapOvr>
  <p:transition spd="slow">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normAutofit fontScale="90000"/>
          </a:bodyPr>
          <a:lstStyle/>
          <a:p>
            <a:pPr algn="ctr"/>
            <a:r>
              <a:rPr lang="es-ES" dirty="0"/>
              <a:t>TIPOS DE CORRUPCIÓN</a:t>
            </a:r>
            <a:br>
              <a:rPr lang="es-ES" dirty="0"/>
            </a:br>
            <a:r>
              <a:rPr lang="es-ES" dirty="0"/>
              <a:t>Y SUS</a:t>
            </a:r>
            <a:br>
              <a:rPr lang="es-ES" dirty="0"/>
            </a:br>
            <a:r>
              <a:rPr lang="es-ES" dirty="0"/>
              <a:t>CONSECUENCIAS</a:t>
            </a:r>
          </a:p>
        </p:txBody>
      </p:sp>
      <p:sp>
        <p:nvSpPr>
          <p:cNvPr id="5" name="Content Placeholder 4"/>
          <p:cNvSpPr>
            <a:spLocks noGrp="1"/>
          </p:cNvSpPr>
          <p:nvPr>
            <p:ph idx="1"/>
            <p:custDataLst>
              <p:tags r:id="rId3"/>
            </p:custDataLst>
          </p:nvPr>
        </p:nvSpPr>
        <p:spPr>
          <a:xfrm>
            <a:off x="762000" y="1596413"/>
            <a:ext cx="8077200" cy="4712907"/>
          </a:xfrm>
        </p:spPr>
        <p:txBody>
          <a:bodyPr>
            <a:normAutofit fontScale="55000" lnSpcReduction="20000"/>
          </a:bodyPr>
          <a:lstStyle/>
          <a:p>
            <a:pPr marL="0" indent="0">
              <a:buNone/>
            </a:pPr>
            <a:endParaRPr lang="es-MX" dirty="0"/>
          </a:p>
          <a:p>
            <a:r>
              <a:rPr lang="es-MX" b="1" dirty="0"/>
              <a:t>BAJA CORRUPCIÓN</a:t>
            </a:r>
            <a:r>
              <a:rPr lang="es-MX" dirty="0"/>
              <a:t>: Cuando un servidor público obtiene pequeños montos de dinero u otros bienes de manera ilegítima.</a:t>
            </a:r>
          </a:p>
          <a:p>
            <a:r>
              <a:rPr lang="es-MX" dirty="0"/>
              <a:t> </a:t>
            </a:r>
          </a:p>
          <a:p>
            <a:r>
              <a:rPr lang="es-MX" b="1" dirty="0"/>
              <a:t>ALTA CORRUPCIÓN.-</a:t>
            </a:r>
            <a:r>
              <a:rPr lang="es-MX" dirty="0"/>
              <a:t> Cuando una red de servidores públicos toman decisiones, para obtener una gran cantidad de recursos o desvían fuertes sumas de dinero.</a:t>
            </a:r>
          </a:p>
          <a:p>
            <a:r>
              <a:rPr lang="es-MX" dirty="0"/>
              <a:t> </a:t>
            </a:r>
          </a:p>
          <a:p>
            <a:r>
              <a:rPr lang="es-MX" b="1" dirty="0"/>
              <a:t>CORRUPCIÓN PRIVADA.-</a:t>
            </a:r>
            <a:r>
              <a:rPr lang="es-MX" dirty="0"/>
              <a:t> Personal de una empresa usa su cargo para beneficio personal, afectando a la misma empresa, a la economía o a terceros.</a:t>
            </a:r>
          </a:p>
          <a:p>
            <a:endParaRPr lang="es-MX" b="1" dirty="0"/>
          </a:p>
          <a:p>
            <a:r>
              <a:rPr lang="es-MX" b="1" dirty="0"/>
              <a:t>CORRUPCIÓN PÚBLICA.-</a:t>
            </a:r>
            <a:r>
              <a:rPr lang="es-MX" dirty="0"/>
              <a:t> Funcionarios públicos abusan de su cargo para beneficiarse así mismos o a terceros, en perjuicio del estado o terceros.</a:t>
            </a:r>
          </a:p>
          <a:p>
            <a:r>
              <a:rPr lang="es-MX" dirty="0"/>
              <a:t> </a:t>
            </a:r>
          </a:p>
          <a:p>
            <a:r>
              <a:rPr lang="es-MX" b="1" dirty="0"/>
              <a:t>CORRUPCIÓN POLITICA.-</a:t>
            </a:r>
            <a:r>
              <a:rPr lang="es-MX" dirty="0"/>
              <a:t> Manipular políticas públicas o normas con la finalidad de conservar o adquirir mayor poder.</a:t>
            </a:r>
            <a:endParaRPr lang="es-ES" dirty="0"/>
          </a:p>
        </p:txBody>
      </p:sp>
    </p:spTree>
    <p:custDataLst>
      <p:tags r:id="rId1"/>
    </p:custDataLst>
    <p:extLst>
      <p:ext uri="{BB962C8B-B14F-4D97-AF65-F5344CB8AC3E}">
        <p14:creationId xmlns:p14="http://schemas.microsoft.com/office/powerpoint/2010/main" val="2747638995"/>
      </p:ext>
    </p:extLst>
  </p:cSld>
  <p:clrMapOvr>
    <a:masterClrMapping/>
  </p:clrMapOvr>
  <p:transition spd="slow">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normAutofit fontScale="90000"/>
          </a:bodyPr>
          <a:lstStyle/>
          <a:p>
            <a:pPr algn="ctr"/>
            <a:r>
              <a:rPr lang="es-ES" dirty="0"/>
              <a:t>IMPACTO DE LA CORRUPCIÓN EN LA SOCIEDAD Y LA ADMO PÚBLICA</a:t>
            </a:r>
          </a:p>
        </p:txBody>
      </p:sp>
      <p:sp>
        <p:nvSpPr>
          <p:cNvPr id="5" name="Content Placeholder 4"/>
          <p:cNvSpPr>
            <a:spLocks noGrp="1"/>
          </p:cNvSpPr>
          <p:nvPr>
            <p:ph idx="1"/>
            <p:custDataLst>
              <p:tags r:id="rId3"/>
            </p:custDataLst>
          </p:nvPr>
        </p:nvSpPr>
        <p:spPr>
          <a:xfrm>
            <a:off x="762000" y="1596413"/>
            <a:ext cx="8077200" cy="4712907"/>
          </a:xfrm>
        </p:spPr>
        <p:txBody>
          <a:bodyPr>
            <a:normAutofit fontScale="85000" lnSpcReduction="10000"/>
          </a:bodyPr>
          <a:lstStyle/>
          <a:p>
            <a:pPr marL="0" indent="0" algn="ctr">
              <a:buNone/>
            </a:pPr>
            <a:r>
              <a:rPr lang="es-MX" dirty="0"/>
              <a:t>COSTOS DE LA CORRUPCIÓN</a:t>
            </a:r>
          </a:p>
          <a:p>
            <a:pPr marL="0" indent="0" algn="just">
              <a:buNone/>
            </a:pPr>
            <a:r>
              <a:rPr lang="es-MX" dirty="0"/>
              <a:t>México pierde anualmente por practicas de Corrupción entre el 5% y un 9% del Producto Interno Bruto (PIB) (</a:t>
            </a:r>
            <a:r>
              <a:rPr lang="es-MX" dirty="0" err="1"/>
              <a:t>Ethos</a:t>
            </a:r>
            <a:r>
              <a:rPr lang="es-MX" dirty="0"/>
              <a:t> Laboratorio de Políticas Publicas, 2017)</a:t>
            </a:r>
          </a:p>
          <a:p>
            <a:pPr marL="0" indent="0" algn="just">
              <a:buNone/>
            </a:pPr>
            <a:r>
              <a:rPr lang="es-MX" dirty="0"/>
              <a:t>La Encuesta Nacional de Calidad e Impacto Gubernamental (INEGI 2019) señaló que el costo de la corrupción por realización de trámites, pagos o solicitudes de servicios públicos fue de $12´770 millones a nivel nacional.</a:t>
            </a:r>
          </a:p>
          <a:p>
            <a:pPr marL="0" indent="0" algn="just">
              <a:buNone/>
            </a:pPr>
            <a:r>
              <a:rPr lang="es-MX" dirty="0"/>
              <a:t>Equivale a poco mas de $3,800.00 (Tres mil ochocientos pesos en promedio por persona.</a:t>
            </a:r>
          </a:p>
          <a:p>
            <a:pPr marL="0" indent="0" algn="just">
              <a:buNone/>
            </a:pPr>
            <a:endParaRPr lang="es-ES" dirty="0"/>
          </a:p>
        </p:txBody>
      </p:sp>
    </p:spTree>
    <p:custDataLst>
      <p:tags r:id="rId1"/>
    </p:custDataLst>
    <p:extLst>
      <p:ext uri="{BB962C8B-B14F-4D97-AF65-F5344CB8AC3E}">
        <p14:creationId xmlns:p14="http://schemas.microsoft.com/office/powerpoint/2010/main" val="465244285"/>
      </p:ext>
    </p:extLst>
  </p:cSld>
  <p:clrMapOvr>
    <a:masterClrMapping/>
  </p:clrMapOvr>
  <p:transition spd="slow">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normAutofit/>
          </a:bodyPr>
          <a:lstStyle/>
          <a:p>
            <a:pPr algn="ctr"/>
            <a:r>
              <a:rPr lang="es-ES" dirty="0"/>
              <a:t>¿QUE ES EL PIB?</a:t>
            </a:r>
          </a:p>
        </p:txBody>
      </p:sp>
      <p:sp>
        <p:nvSpPr>
          <p:cNvPr id="5" name="Content Placeholder 4"/>
          <p:cNvSpPr>
            <a:spLocks noGrp="1"/>
          </p:cNvSpPr>
          <p:nvPr>
            <p:ph idx="1"/>
            <p:custDataLst>
              <p:tags r:id="rId3"/>
            </p:custDataLst>
          </p:nvPr>
        </p:nvSpPr>
        <p:spPr>
          <a:xfrm>
            <a:off x="762000" y="1596413"/>
            <a:ext cx="8077200" cy="4712907"/>
          </a:xfrm>
        </p:spPr>
        <p:txBody>
          <a:bodyPr>
            <a:normAutofit fontScale="70000" lnSpcReduction="20000"/>
          </a:bodyPr>
          <a:lstStyle/>
          <a:p>
            <a:r>
              <a:rPr lang="es-MX" dirty="0"/>
              <a:t>El </a:t>
            </a:r>
            <a:r>
              <a:rPr lang="es-MX" b="1" dirty="0"/>
              <a:t>Producto Interior Bruto (PIB) </a:t>
            </a:r>
            <a:r>
              <a:rPr lang="es-MX" dirty="0"/>
              <a:t>mide el valor de todos los bienes y servicios producidos en un período -normalmente un año- en una economía. </a:t>
            </a:r>
          </a:p>
          <a:p>
            <a:r>
              <a:rPr lang="es-MX" dirty="0"/>
              <a:t>El PIB es un indicador que se utiliza para conocer la riqueza que genera un país.</a:t>
            </a:r>
          </a:p>
          <a:p>
            <a:r>
              <a:rPr lang="es-MX" dirty="0"/>
              <a:t>El PIB se calcula trimestralmente, aunque el dato que se utiliza para medir el tamaño de una economía -y realizar comparaciones entre países- es el</a:t>
            </a:r>
            <a:r>
              <a:rPr lang="es-MX" b="1" dirty="0"/>
              <a:t> PIB anual.</a:t>
            </a:r>
            <a:endParaRPr lang="es-MX" dirty="0"/>
          </a:p>
          <a:p>
            <a:r>
              <a:rPr lang="es-MX" b="1" dirty="0"/>
              <a:t>Un país está creciendo económicamente</a:t>
            </a:r>
            <a:r>
              <a:rPr lang="es-MX" dirty="0"/>
              <a:t> cuando la tasa de variación del PIB aumenta, es decir, cuando el PIB de un año es mayor que el del año anterior. Esto significa que </a:t>
            </a:r>
            <a:r>
              <a:rPr lang="es-MX" b="1" dirty="0"/>
              <a:t>se incrementan de forma general tanto el consumo como el gasto y la inversión.</a:t>
            </a:r>
          </a:p>
          <a:p>
            <a:r>
              <a:rPr lang="es-MX" dirty="0"/>
              <a:t>Por contra, cuando </a:t>
            </a:r>
            <a:r>
              <a:rPr lang="es-MX" b="1" dirty="0"/>
              <a:t>el PIB disminuye</a:t>
            </a:r>
            <a:r>
              <a:rPr lang="es-MX" dirty="0"/>
              <a:t>, </a:t>
            </a:r>
            <a:r>
              <a:rPr lang="es-MX" b="1" dirty="0"/>
              <a:t>cae el consumo y se reduce el empleo y la inversión. Se habla de recesión</a:t>
            </a:r>
            <a:r>
              <a:rPr lang="es-MX" dirty="0"/>
              <a:t> cuando se acumulan al menos dos trimestres con tasa de variación del PIB negativa.</a:t>
            </a:r>
          </a:p>
          <a:p>
            <a:pPr marL="0" indent="0">
              <a:buNone/>
            </a:pPr>
            <a:endParaRPr lang="es-ES" dirty="0"/>
          </a:p>
        </p:txBody>
      </p:sp>
    </p:spTree>
    <p:custDataLst>
      <p:tags r:id="rId1"/>
    </p:custDataLst>
    <p:extLst>
      <p:ext uri="{BB962C8B-B14F-4D97-AF65-F5344CB8AC3E}">
        <p14:creationId xmlns:p14="http://schemas.microsoft.com/office/powerpoint/2010/main" val="1625165675"/>
      </p:ext>
    </p:extLst>
  </p:cSld>
  <p:clrMapOvr>
    <a:masterClrMapping/>
  </p:clrMapOvr>
  <p:transition spd="slow">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normAutofit fontScale="90000"/>
          </a:bodyPr>
          <a:lstStyle/>
          <a:p>
            <a:pPr algn="ctr"/>
            <a:r>
              <a:rPr lang="es-ES" dirty="0"/>
              <a:t>NUMEROS DE LA CORRUPCIÓN EN BAJA CALIFORNIA SUR</a:t>
            </a:r>
          </a:p>
        </p:txBody>
      </p:sp>
      <p:sp>
        <p:nvSpPr>
          <p:cNvPr id="5" name="Content Placeholder 4"/>
          <p:cNvSpPr>
            <a:spLocks noGrp="1"/>
          </p:cNvSpPr>
          <p:nvPr>
            <p:ph idx="1"/>
            <p:custDataLst>
              <p:tags r:id="rId3"/>
            </p:custDataLst>
          </p:nvPr>
        </p:nvSpPr>
        <p:spPr>
          <a:xfrm>
            <a:off x="762000" y="1596413"/>
            <a:ext cx="8077200" cy="4712907"/>
          </a:xfrm>
        </p:spPr>
        <p:txBody>
          <a:bodyPr>
            <a:normAutofit/>
          </a:bodyPr>
          <a:lstStyle/>
          <a:p>
            <a:r>
              <a:rPr lang="es-MX" dirty="0"/>
              <a:t>En Baja California Sur por cada 100 mil habitantes hay 11,975 personas mayores de edad que tuvieron contacto con algún servidor publico o con algún acto de corrupción.</a:t>
            </a:r>
          </a:p>
          <a:p>
            <a:r>
              <a:rPr lang="es-MX" dirty="0"/>
              <a:t>El 76.2% de la población de 18 años o mas percibe que los actos de corrupción son frecuentes o muy frecuentes.</a:t>
            </a:r>
          </a:p>
          <a:p>
            <a:pPr marL="0" indent="0">
              <a:buNone/>
            </a:pPr>
            <a:endParaRPr lang="es-ES" dirty="0"/>
          </a:p>
        </p:txBody>
      </p:sp>
    </p:spTree>
    <p:custDataLst>
      <p:tags r:id="rId1"/>
    </p:custDataLst>
    <p:extLst>
      <p:ext uri="{BB962C8B-B14F-4D97-AF65-F5344CB8AC3E}">
        <p14:creationId xmlns:p14="http://schemas.microsoft.com/office/powerpoint/2010/main" val="2671152077"/>
      </p:ext>
    </p:extLst>
  </p:cSld>
  <p:clrMapOvr>
    <a:masterClrMapping/>
  </p:clrMapOvr>
  <p:transition spd="slow">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normAutofit/>
          </a:bodyPr>
          <a:lstStyle/>
          <a:p>
            <a:pPr algn="ctr"/>
            <a:r>
              <a:rPr lang="es-ES" dirty="0"/>
              <a:t>LOS COLORES DE LA CORRUPCIÓN</a:t>
            </a:r>
          </a:p>
        </p:txBody>
      </p:sp>
      <p:sp>
        <p:nvSpPr>
          <p:cNvPr id="5" name="Content Placeholder 4"/>
          <p:cNvSpPr>
            <a:spLocks noGrp="1"/>
          </p:cNvSpPr>
          <p:nvPr>
            <p:ph idx="1"/>
            <p:custDataLst>
              <p:tags r:id="rId3"/>
            </p:custDataLst>
          </p:nvPr>
        </p:nvSpPr>
        <p:spPr>
          <a:xfrm>
            <a:off x="762000" y="1596413"/>
            <a:ext cx="8077200" cy="4712907"/>
          </a:xfrm>
        </p:spPr>
        <p:txBody>
          <a:bodyPr>
            <a:normAutofit/>
          </a:bodyPr>
          <a:lstStyle/>
          <a:p>
            <a:pPr marL="0" indent="0">
              <a:buNone/>
            </a:pPr>
            <a:r>
              <a:rPr lang="es-ES" dirty="0"/>
              <a:t>¿SEÑALA CUALES CONSIDERAS QUE SON LOS COLORES DE LA CORRUPCIÓN?</a:t>
            </a:r>
          </a:p>
        </p:txBody>
      </p:sp>
    </p:spTree>
    <p:custDataLst>
      <p:tags r:id="rId1"/>
    </p:custDataLst>
    <p:extLst>
      <p:ext uri="{BB962C8B-B14F-4D97-AF65-F5344CB8AC3E}">
        <p14:creationId xmlns:p14="http://schemas.microsoft.com/office/powerpoint/2010/main" val="399575911"/>
      </p:ext>
    </p:extLst>
  </p:cSld>
  <p:clrMapOvr>
    <a:masterClrMapping/>
  </p:clrMapOvr>
  <p:transition spd="slow">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normAutofit/>
          </a:bodyPr>
          <a:lstStyle/>
          <a:p>
            <a:pPr algn="ctr"/>
            <a:r>
              <a:rPr lang="es-ES" dirty="0"/>
              <a:t>LOS COLORES DE LA CORRUPCIÓN</a:t>
            </a:r>
          </a:p>
        </p:txBody>
      </p:sp>
      <p:sp>
        <p:nvSpPr>
          <p:cNvPr id="5" name="Content Placeholder 4"/>
          <p:cNvSpPr>
            <a:spLocks noGrp="1"/>
          </p:cNvSpPr>
          <p:nvPr>
            <p:ph idx="1"/>
            <p:custDataLst>
              <p:tags r:id="rId3"/>
            </p:custDataLst>
          </p:nvPr>
        </p:nvSpPr>
        <p:spPr>
          <a:xfrm>
            <a:off x="762000" y="1596413"/>
            <a:ext cx="8077200" cy="4712907"/>
          </a:xfrm>
        </p:spPr>
        <p:txBody>
          <a:bodyPr>
            <a:normAutofit lnSpcReduction="10000"/>
          </a:bodyPr>
          <a:lstStyle/>
          <a:p>
            <a:pPr marL="0" indent="0">
              <a:buNone/>
            </a:pPr>
            <a:r>
              <a:rPr lang="es-ES" dirty="0"/>
              <a:t>Blanca.- Cuando a pesar de tener los elementos de la corrupción la mayoría de la gente no lo considera como un acto de corrupción.</a:t>
            </a:r>
          </a:p>
          <a:p>
            <a:pPr marL="0" indent="0">
              <a:buNone/>
            </a:pPr>
            <a:endParaRPr lang="es-ES" dirty="0"/>
          </a:p>
          <a:p>
            <a:pPr marL="0" indent="0">
              <a:buNone/>
            </a:pPr>
            <a:r>
              <a:rPr lang="es-ES" dirty="0"/>
              <a:t>Negra.- Cuando todos lo consideran indiscutiblemente un hecho corrupto.</a:t>
            </a:r>
          </a:p>
          <a:p>
            <a:pPr marL="0" indent="0">
              <a:buNone/>
            </a:pPr>
            <a:endParaRPr lang="es-ES" dirty="0"/>
          </a:p>
          <a:p>
            <a:pPr marL="0" indent="0">
              <a:buNone/>
            </a:pPr>
            <a:r>
              <a:rPr lang="es-ES" dirty="0"/>
              <a:t>Gris.- Cuando algunos consideran que el hecho es corrupto y otros consideran que no lo es.</a:t>
            </a:r>
          </a:p>
        </p:txBody>
      </p:sp>
    </p:spTree>
    <p:custDataLst>
      <p:tags r:id="rId1"/>
    </p:custDataLst>
    <p:extLst>
      <p:ext uri="{BB962C8B-B14F-4D97-AF65-F5344CB8AC3E}">
        <p14:creationId xmlns:p14="http://schemas.microsoft.com/office/powerpoint/2010/main" val="2783599593"/>
      </p:ext>
    </p:extLst>
  </p:cSld>
  <p:clrMapOvr>
    <a:masterClrMapping/>
  </p:clrMapOvr>
  <p:transition spd="slow">
    <p:wipe dir="d"/>
  </p:transition>
</p:sld>
</file>

<file path=ppt/tags/tag1.xml><?xml version="1.0" encoding="utf-8"?>
<p:tagLst xmlns:a="http://schemas.openxmlformats.org/drawingml/2006/main" xmlns:r="http://schemas.openxmlformats.org/officeDocument/2006/relationships" xmlns:p="http://schemas.openxmlformats.org/presentationml/2006/main">
  <p:tag name="DVSECTIONID" val="yI2DOt6RzRcU51QxdhNewL"/>
</p:tagLst>
</file>

<file path=ppt/tags/tag10.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11.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12.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13.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14.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15.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16.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17.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18.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19.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2.xml><?xml version="1.0" encoding="utf-8"?>
<p:tagLst xmlns:a="http://schemas.openxmlformats.org/drawingml/2006/main" xmlns:r="http://schemas.openxmlformats.org/officeDocument/2006/relationships" xmlns:p="http://schemas.openxmlformats.org/presentationml/2006/main">
  <p:tag name="DVSHAPEID" val="HAGzTPKJNXuuOK4v20iPS7"/>
</p:tagLst>
</file>

<file path=ppt/tags/tag20.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21.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22.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23.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24.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25.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26.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27.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3.xml><?xml version="1.0" encoding="utf-8"?>
<p:tagLst xmlns:a="http://schemas.openxmlformats.org/drawingml/2006/main" xmlns:r="http://schemas.openxmlformats.org/officeDocument/2006/relationships" xmlns:p="http://schemas.openxmlformats.org/presentationml/2006/main">
  <p:tag name="DVSHAPEID" val="0uhWvCQomImT50qU5y4Znw"/>
</p:tagLst>
</file>

<file path=ppt/tags/tag4.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5.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6.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7.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8.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9.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heme/theme1.xml><?xml version="1.0" encoding="utf-8"?>
<a:theme xmlns:a="http://schemas.openxmlformats.org/drawingml/2006/main" name="Entrenamient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Training</Template>
  <TotalTime>0</TotalTime>
  <Words>2704</Words>
  <Application>Microsoft Office PowerPoint</Application>
  <PresentationFormat>Presentación en pantalla (4:3)</PresentationFormat>
  <Paragraphs>181</Paragraphs>
  <Slides>23</Slides>
  <Notes>9</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23</vt:i4>
      </vt:variant>
    </vt:vector>
  </HeadingPairs>
  <TitlesOfParts>
    <vt:vector size="27" baseType="lpstr">
      <vt:lpstr>Arial</vt:lpstr>
      <vt:lpstr>Calibri</vt:lpstr>
      <vt:lpstr>Georgia</vt:lpstr>
      <vt:lpstr>Entrenamiento</vt:lpstr>
      <vt:lpstr>¿LA CORRUPCIÓN ES PARTE DE TI?</vt:lpstr>
      <vt:lpstr>IDIOTAS</vt:lpstr>
      <vt:lpstr>CONCEPTOS BASICOS DE CORRUPCIÓN</vt:lpstr>
      <vt:lpstr>TIPOS DE CORRUPCIÓN Y SUS CONSECUENCIAS</vt:lpstr>
      <vt:lpstr>IMPACTO DE LA CORRUPCIÓN EN LA SOCIEDAD Y LA ADMO PÚBLICA</vt:lpstr>
      <vt:lpstr>¿QUE ES EL PIB?</vt:lpstr>
      <vt:lpstr>NUMEROS DE LA CORRUPCIÓN EN BAJA CALIFORNIA SUR</vt:lpstr>
      <vt:lpstr>LOS COLORES DE LA CORRUPCIÓN</vt:lpstr>
      <vt:lpstr>LOS COLORES DE LA CORRUPCIÓN</vt:lpstr>
      <vt:lpstr>TIPOS DE CORRUPCIÓN EN EL SERVICIO PÚBLICO</vt:lpstr>
      <vt:lpstr>SERVIDORES PUBLICOS MAS SANCIONADOS EN BCS.</vt:lpstr>
      <vt:lpstr>SERVIDORES PÚBLICOS  QUE MAS COMETEN FALTAS ADMINISTRATIVAS  BCS</vt:lpstr>
      <vt:lpstr> TIPO DE SANCIONES IMPUESTAS POR LA CONTRALORIA </vt:lpstr>
      <vt:lpstr>DELITOS DE CORRUPCIÓN</vt:lpstr>
      <vt:lpstr> EJES ESTRATEGICOS DE LA POLITICA ESTATAL ANTICORRPCION.</vt:lpstr>
      <vt:lpstr> EJE 1.- Combatir la corrupción y la impunidad </vt:lpstr>
      <vt:lpstr>DELITOS DE CORRUPCIÓN</vt:lpstr>
      <vt:lpstr>EJE 2.- Combatir la arbitrariedad y el abuso del poder</vt:lpstr>
      <vt:lpstr> EJE 3.- Promover Mejora en la gestión pública y puntos de contacto gobierno – sociedad: </vt:lpstr>
      <vt:lpstr>EJE 4.- Involucrar a la sociedad con el sector privado:</vt:lpstr>
      <vt:lpstr>¿LA CORRUPCIÓN MATA?</vt:lpstr>
      <vt:lpstr>¿CUAL ES LA CURA DE LA CORRUPCIÓN?</vt:lpstr>
      <vt:lpstr>CONCLUSIÓN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2023-03-01T17:39:36Z</dcterms:created>
  <dcterms:modified xsi:type="dcterms:W3CDTF">2024-08-15T08:01:33Z</dcterms:modified>
</cp:coreProperties>
</file>